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48" r:id="rId2"/>
  </p:sldMasterIdLst>
  <p:sldIdLst>
    <p:sldId id="275" r:id="rId3"/>
    <p:sldId id="256" r:id="rId4"/>
    <p:sldId id="274" r:id="rId5"/>
    <p:sldId id="264" r:id="rId6"/>
    <p:sldId id="265" r:id="rId7"/>
    <p:sldId id="276" r:id="rId8"/>
    <p:sldId id="257" r:id="rId9"/>
    <p:sldId id="258" r:id="rId10"/>
    <p:sldId id="260" r:id="rId11"/>
    <p:sldId id="262" r:id="rId12"/>
    <p:sldId id="261" r:id="rId13"/>
    <p:sldId id="263" r:id="rId14"/>
    <p:sldId id="277" r:id="rId15"/>
    <p:sldId id="278" r:id="rId16"/>
    <p:sldId id="279" r:id="rId17"/>
    <p:sldId id="280" r:id="rId18"/>
    <p:sldId id="281" r:id="rId19"/>
    <p:sldId id="259" r:id="rId20"/>
    <p:sldId id="266" r:id="rId21"/>
    <p:sldId id="272" r:id="rId22"/>
    <p:sldId id="267" r:id="rId23"/>
    <p:sldId id="26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085EA8-F3EB-0D85-17F6-76F15058B87B}" v="15" dt="2022-03-07T08:38:47.9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607"/>
  </p:normalViewPr>
  <p:slideViewPr>
    <p:cSldViewPr snapToGrid="0" snapToObjects="1">
      <p:cViewPr varScale="1">
        <p:scale>
          <a:sx n="90" d="100"/>
          <a:sy n="90" d="100"/>
        </p:scale>
        <p:origin x="232" y="6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ERIDAN Ellie [Narrogin Senior High School]" userId="S::ellie.sheridan@education.wa.edu.au::27b99e1c-805c-4f4d-b76c-e84354564903" providerId="AD" clId="Web-{E2085EA8-F3EB-0D85-17F6-76F15058B87B}"/>
    <pc:docChg chg="addSld delSld sldOrd addMainMaster modMainMaster">
      <pc:chgData name="SHERIDAN Ellie [Narrogin Senior High School]" userId="S::ellie.sheridan@education.wa.edu.au::27b99e1c-805c-4f4d-b76c-e84354564903" providerId="AD" clId="Web-{E2085EA8-F3EB-0D85-17F6-76F15058B87B}" dt="2022-03-07T08:38:47.946" v="14"/>
      <pc:docMkLst>
        <pc:docMk/>
      </pc:docMkLst>
      <pc:sldChg chg="ord">
        <pc:chgData name="SHERIDAN Ellie [Narrogin Senior High School]" userId="S::ellie.sheridan@education.wa.edu.au::27b99e1c-805c-4f4d-b76c-e84354564903" providerId="AD" clId="Web-{E2085EA8-F3EB-0D85-17F6-76F15058B87B}" dt="2022-03-07T08:37:27.507" v="8"/>
        <pc:sldMkLst>
          <pc:docMk/>
          <pc:sldMk cId="1170195956" sldId="261"/>
        </pc:sldMkLst>
      </pc:sldChg>
      <pc:sldChg chg="ord">
        <pc:chgData name="SHERIDAN Ellie [Narrogin Senior High School]" userId="S::ellie.sheridan@education.wa.edu.au::27b99e1c-805c-4f4d-b76c-e84354564903" providerId="AD" clId="Web-{E2085EA8-F3EB-0D85-17F6-76F15058B87B}" dt="2022-03-07T08:37:25.757" v="7"/>
        <pc:sldMkLst>
          <pc:docMk/>
          <pc:sldMk cId="538656147" sldId="262"/>
        </pc:sldMkLst>
      </pc:sldChg>
      <pc:sldChg chg="ord">
        <pc:chgData name="SHERIDAN Ellie [Narrogin Senior High School]" userId="S::ellie.sheridan@education.wa.edu.au::27b99e1c-805c-4f4d-b76c-e84354564903" providerId="AD" clId="Web-{E2085EA8-F3EB-0D85-17F6-76F15058B87B}" dt="2022-03-07T08:37:22.257" v="6"/>
        <pc:sldMkLst>
          <pc:docMk/>
          <pc:sldMk cId="2642920365" sldId="263"/>
        </pc:sldMkLst>
      </pc:sldChg>
      <pc:sldChg chg="ord">
        <pc:chgData name="SHERIDAN Ellie [Narrogin Senior High School]" userId="S::ellie.sheridan@education.wa.edu.au::27b99e1c-805c-4f4d-b76c-e84354564903" providerId="AD" clId="Web-{E2085EA8-F3EB-0D85-17F6-76F15058B87B}" dt="2022-03-07T08:37:06.569" v="5"/>
        <pc:sldMkLst>
          <pc:docMk/>
          <pc:sldMk cId="1066727663" sldId="264"/>
        </pc:sldMkLst>
      </pc:sldChg>
      <pc:sldChg chg="ord">
        <pc:chgData name="SHERIDAN Ellie [Narrogin Senior High School]" userId="S::ellie.sheridan@education.wa.edu.au::27b99e1c-805c-4f4d-b76c-e84354564903" providerId="AD" clId="Web-{E2085EA8-F3EB-0D85-17F6-76F15058B87B}" dt="2022-03-07T08:37:06.569" v="4"/>
        <pc:sldMkLst>
          <pc:docMk/>
          <pc:sldMk cId="4019638405" sldId="265"/>
        </pc:sldMkLst>
      </pc:sldChg>
      <pc:sldChg chg="del">
        <pc:chgData name="SHERIDAN Ellie [Narrogin Senior High School]" userId="S::ellie.sheridan@education.wa.edu.au::27b99e1c-805c-4f4d-b76c-e84354564903" providerId="AD" clId="Web-{E2085EA8-F3EB-0D85-17F6-76F15058B87B}" dt="2022-03-07T08:37:42.539" v="9"/>
        <pc:sldMkLst>
          <pc:docMk/>
          <pc:sldMk cId="1906400852" sldId="273"/>
        </pc:sldMkLst>
      </pc:sldChg>
      <pc:sldChg chg="add">
        <pc:chgData name="SHERIDAN Ellie [Narrogin Senior High School]" userId="S::ellie.sheridan@education.wa.edu.au::27b99e1c-805c-4f4d-b76c-e84354564903" providerId="AD" clId="Web-{E2085EA8-F3EB-0D85-17F6-76F15058B87B}" dt="2022-03-07T08:36:04.552" v="0"/>
        <pc:sldMkLst>
          <pc:docMk/>
          <pc:sldMk cId="3208213511" sldId="274"/>
        </pc:sldMkLst>
      </pc:sldChg>
      <pc:sldChg chg="add ord">
        <pc:chgData name="SHERIDAN Ellie [Narrogin Senior High School]" userId="S::ellie.sheridan@education.wa.edu.au::27b99e1c-805c-4f4d-b76c-e84354564903" providerId="AD" clId="Web-{E2085EA8-F3EB-0D85-17F6-76F15058B87B}" dt="2022-03-07T08:36:17.240" v="2"/>
        <pc:sldMkLst>
          <pc:docMk/>
          <pc:sldMk cId="1762215652" sldId="275"/>
        </pc:sldMkLst>
      </pc:sldChg>
      <pc:sldChg chg="add">
        <pc:chgData name="SHERIDAN Ellie [Narrogin Senior High School]" userId="S::ellie.sheridan@education.wa.edu.au::27b99e1c-805c-4f4d-b76c-e84354564903" providerId="AD" clId="Web-{E2085EA8-F3EB-0D85-17F6-76F15058B87B}" dt="2022-03-07T08:36:28.849" v="3"/>
        <pc:sldMkLst>
          <pc:docMk/>
          <pc:sldMk cId="1821601986" sldId="276"/>
        </pc:sldMkLst>
      </pc:sldChg>
      <pc:sldChg chg="add">
        <pc:chgData name="SHERIDAN Ellie [Narrogin Senior High School]" userId="S::ellie.sheridan@education.wa.edu.au::27b99e1c-805c-4f4d-b76c-e84354564903" providerId="AD" clId="Web-{E2085EA8-F3EB-0D85-17F6-76F15058B87B}" dt="2022-03-07T08:38:27.602" v="10"/>
        <pc:sldMkLst>
          <pc:docMk/>
          <pc:sldMk cId="128584978" sldId="277"/>
        </pc:sldMkLst>
      </pc:sldChg>
      <pc:sldChg chg="add">
        <pc:chgData name="SHERIDAN Ellie [Narrogin Senior High School]" userId="S::ellie.sheridan@education.wa.edu.au::27b99e1c-805c-4f4d-b76c-e84354564903" providerId="AD" clId="Web-{E2085EA8-F3EB-0D85-17F6-76F15058B87B}" dt="2022-03-07T08:38:33.165" v="11"/>
        <pc:sldMkLst>
          <pc:docMk/>
          <pc:sldMk cId="945068048" sldId="278"/>
        </pc:sldMkLst>
      </pc:sldChg>
      <pc:sldChg chg="add">
        <pc:chgData name="SHERIDAN Ellie [Narrogin Senior High School]" userId="S::ellie.sheridan@education.wa.edu.au::27b99e1c-805c-4f4d-b76c-e84354564903" providerId="AD" clId="Web-{E2085EA8-F3EB-0D85-17F6-76F15058B87B}" dt="2022-03-07T08:38:37.477" v="12"/>
        <pc:sldMkLst>
          <pc:docMk/>
          <pc:sldMk cId="219484195" sldId="279"/>
        </pc:sldMkLst>
      </pc:sldChg>
      <pc:sldChg chg="add">
        <pc:chgData name="SHERIDAN Ellie [Narrogin Senior High School]" userId="S::ellie.sheridan@education.wa.edu.au::27b99e1c-805c-4f4d-b76c-e84354564903" providerId="AD" clId="Web-{E2085EA8-F3EB-0D85-17F6-76F15058B87B}" dt="2022-03-07T08:38:41.946" v="13"/>
        <pc:sldMkLst>
          <pc:docMk/>
          <pc:sldMk cId="3737957675" sldId="280"/>
        </pc:sldMkLst>
      </pc:sldChg>
      <pc:sldChg chg="add">
        <pc:chgData name="SHERIDAN Ellie [Narrogin Senior High School]" userId="S::ellie.sheridan@education.wa.edu.au::27b99e1c-805c-4f4d-b76c-e84354564903" providerId="AD" clId="Web-{E2085EA8-F3EB-0D85-17F6-76F15058B87B}" dt="2022-03-07T08:38:47.946" v="14"/>
        <pc:sldMkLst>
          <pc:docMk/>
          <pc:sldMk cId="3244080939" sldId="281"/>
        </pc:sldMkLst>
      </pc:sldChg>
      <pc:sldMasterChg chg="add addSldLayout">
        <pc:chgData name="SHERIDAN Ellie [Narrogin Senior High School]" userId="S::ellie.sheridan@education.wa.edu.au::27b99e1c-805c-4f4d-b76c-e84354564903" providerId="AD" clId="Web-{E2085EA8-F3EB-0D85-17F6-76F15058B87B}" dt="2022-03-07T08:36:04.552" v="0"/>
        <pc:sldMasterMkLst>
          <pc:docMk/>
          <pc:sldMasterMk cId="751268102" sldId="2147483648"/>
        </pc:sldMasterMkLst>
        <pc:sldLayoutChg chg="add">
          <pc:chgData name="SHERIDAN Ellie [Narrogin Senior High School]" userId="S::ellie.sheridan@education.wa.edu.au::27b99e1c-805c-4f4d-b76c-e84354564903" providerId="AD" clId="Web-{E2085EA8-F3EB-0D85-17F6-76F15058B87B}" dt="2022-03-07T08:36:04.552" v="0"/>
          <pc:sldLayoutMkLst>
            <pc:docMk/>
            <pc:sldMasterMk cId="751268102" sldId="2147483648"/>
            <pc:sldLayoutMk cId="983472716" sldId="2147483649"/>
          </pc:sldLayoutMkLst>
        </pc:sldLayoutChg>
        <pc:sldLayoutChg chg="add">
          <pc:chgData name="SHERIDAN Ellie [Narrogin Senior High School]" userId="S::ellie.sheridan@education.wa.edu.au::27b99e1c-805c-4f4d-b76c-e84354564903" providerId="AD" clId="Web-{E2085EA8-F3EB-0D85-17F6-76F15058B87B}" dt="2022-03-07T08:36:04.552" v="0"/>
          <pc:sldLayoutMkLst>
            <pc:docMk/>
            <pc:sldMasterMk cId="751268102" sldId="2147483648"/>
            <pc:sldLayoutMk cId="877182128" sldId="2147483650"/>
          </pc:sldLayoutMkLst>
        </pc:sldLayoutChg>
        <pc:sldLayoutChg chg="add">
          <pc:chgData name="SHERIDAN Ellie [Narrogin Senior High School]" userId="S::ellie.sheridan@education.wa.edu.au::27b99e1c-805c-4f4d-b76c-e84354564903" providerId="AD" clId="Web-{E2085EA8-F3EB-0D85-17F6-76F15058B87B}" dt="2022-03-07T08:36:04.552" v="0"/>
          <pc:sldLayoutMkLst>
            <pc:docMk/>
            <pc:sldMasterMk cId="751268102" sldId="2147483648"/>
            <pc:sldLayoutMk cId="1029539904" sldId="2147483651"/>
          </pc:sldLayoutMkLst>
        </pc:sldLayoutChg>
        <pc:sldLayoutChg chg="add">
          <pc:chgData name="SHERIDAN Ellie [Narrogin Senior High School]" userId="S::ellie.sheridan@education.wa.edu.au::27b99e1c-805c-4f4d-b76c-e84354564903" providerId="AD" clId="Web-{E2085EA8-F3EB-0D85-17F6-76F15058B87B}" dt="2022-03-07T08:36:04.552" v="0"/>
          <pc:sldLayoutMkLst>
            <pc:docMk/>
            <pc:sldMasterMk cId="751268102" sldId="2147483648"/>
            <pc:sldLayoutMk cId="2243146194" sldId="2147483652"/>
          </pc:sldLayoutMkLst>
        </pc:sldLayoutChg>
        <pc:sldLayoutChg chg="add">
          <pc:chgData name="SHERIDAN Ellie [Narrogin Senior High School]" userId="S::ellie.sheridan@education.wa.edu.au::27b99e1c-805c-4f4d-b76c-e84354564903" providerId="AD" clId="Web-{E2085EA8-F3EB-0D85-17F6-76F15058B87B}" dt="2022-03-07T08:36:04.552" v="0"/>
          <pc:sldLayoutMkLst>
            <pc:docMk/>
            <pc:sldMasterMk cId="751268102" sldId="2147483648"/>
            <pc:sldLayoutMk cId="755002601" sldId="2147483653"/>
          </pc:sldLayoutMkLst>
        </pc:sldLayoutChg>
        <pc:sldLayoutChg chg="add">
          <pc:chgData name="SHERIDAN Ellie [Narrogin Senior High School]" userId="S::ellie.sheridan@education.wa.edu.au::27b99e1c-805c-4f4d-b76c-e84354564903" providerId="AD" clId="Web-{E2085EA8-F3EB-0D85-17F6-76F15058B87B}" dt="2022-03-07T08:36:04.552" v="0"/>
          <pc:sldLayoutMkLst>
            <pc:docMk/>
            <pc:sldMasterMk cId="751268102" sldId="2147483648"/>
            <pc:sldLayoutMk cId="4247690931" sldId="2147483654"/>
          </pc:sldLayoutMkLst>
        </pc:sldLayoutChg>
        <pc:sldLayoutChg chg="add">
          <pc:chgData name="SHERIDAN Ellie [Narrogin Senior High School]" userId="S::ellie.sheridan@education.wa.edu.au::27b99e1c-805c-4f4d-b76c-e84354564903" providerId="AD" clId="Web-{E2085EA8-F3EB-0D85-17F6-76F15058B87B}" dt="2022-03-07T08:36:04.552" v="0"/>
          <pc:sldLayoutMkLst>
            <pc:docMk/>
            <pc:sldMasterMk cId="751268102" sldId="2147483648"/>
            <pc:sldLayoutMk cId="1893671456" sldId="2147483655"/>
          </pc:sldLayoutMkLst>
        </pc:sldLayoutChg>
        <pc:sldLayoutChg chg="add">
          <pc:chgData name="SHERIDAN Ellie [Narrogin Senior High School]" userId="S::ellie.sheridan@education.wa.edu.au::27b99e1c-805c-4f4d-b76c-e84354564903" providerId="AD" clId="Web-{E2085EA8-F3EB-0D85-17F6-76F15058B87B}" dt="2022-03-07T08:36:04.552" v="0"/>
          <pc:sldLayoutMkLst>
            <pc:docMk/>
            <pc:sldMasterMk cId="751268102" sldId="2147483648"/>
            <pc:sldLayoutMk cId="4137259040" sldId="2147483656"/>
          </pc:sldLayoutMkLst>
        </pc:sldLayoutChg>
        <pc:sldLayoutChg chg="add">
          <pc:chgData name="SHERIDAN Ellie [Narrogin Senior High School]" userId="S::ellie.sheridan@education.wa.edu.au::27b99e1c-805c-4f4d-b76c-e84354564903" providerId="AD" clId="Web-{E2085EA8-F3EB-0D85-17F6-76F15058B87B}" dt="2022-03-07T08:36:04.552" v="0"/>
          <pc:sldLayoutMkLst>
            <pc:docMk/>
            <pc:sldMasterMk cId="751268102" sldId="2147483648"/>
            <pc:sldLayoutMk cId="1873978631" sldId="2147483657"/>
          </pc:sldLayoutMkLst>
        </pc:sldLayoutChg>
        <pc:sldLayoutChg chg="add">
          <pc:chgData name="SHERIDAN Ellie [Narrogin Senior High School]" userId="S::ellie.sheridan@education.wa.edu.au::27b99e1c-805c-4f4d-b76c-e84354564903" providerId="AD" clId="Web-{E2085EA8-F3EB-0D85-17F6-76F15058B87B}" dt="2022-03-07T08:36:04.552" v="0"/>
          <pc:sldLayoutMkLst>
            <pc:docMk/>
            <pc:sldMasterMk cId="751268102" sldId="2147483648"/>
            <pc:sldLayoutMk cId="1899233579" sldId="2147483658"/>
          </pc:sldLayoutMkLst>
        </pc:sldLayoutChg>
        <pc:sldLayoutChg chg="add">
          <pc:chgData name="SHERIDAN Ellie [Narrogin Senior High School]" userId="S::ellie.sheridan@education.wa.edu.au::27b99e1c-805c-4f4d-b76c-e84354564903" providerId="AD" clId="Web-{E2085EA8-F3EB-0D85-17F6-76F15058B87B}" dt="2022-03-07T08:36:04.552" v="0"/>
          <pc:sldLayoutMkLst>
            <pc:docMk/>
            <pc:sldMasterMk cId="751268102" sldId="2147483648"/>
            <pc:sldLayoutMk cId="1709421489" sldId="2147483659"/>
          </pc:sldLayoutMkLst>
        </pc:sldLayoutChg>
      </pc:sldMasterChg>
      <pc:sldMasterChg chg="replId modSldLayout">
        <pc:chgData name="SHERIDAN Ellie [Narrogin Senior High School]" userId="S::ellie.sheridan@education.wa.edu.au::27b99e1c-805c-4f4d-b76c-e84354564903" providerId="AD" clId="Web-{E2085EA8-F3EB-0D85-17F6-76F15058B87B}" dt="2022-03-07T08:36:04.552" v="0"/>
        <pc:sldMasterMkLst>
          <pc:docMk/>
          <pc:sldMasterMk cId="2936815982" sldId="2147483660"/>
        </pc:sldMasterMkLst>
        <pc:sldLayoutChg chg="replId">
          <pc:chgData name="SHERIDAN Ellie [Narrogin Senior High School]" userId="S::ellie.sheridan@education.wa.edu.au::27b99e1c-805c-4f4d-b76c-e84354564903" providerId="AD" clId="Web-{E2085EA8-F3EB-0D85-17F6-76F15058B87B}" dt="2022-03-07T08:36:04.552" v="0"/>
          <pc:sldLayoutMkLst>
            <pc:docMk/>
            <pc:sldMasterMk cId="2936815982" sldId="2147483660"/>
            <pc:sldLayoutMk cId="1649471485" sldId="2147483661"/>
          </pc:sldLayoutMkLst>
        </pc:sldLayoutChg>
        <pc:sldLayoutChg chg="replId">
          <pc:chgData name="SHERIDAN Ellie [Narrogin Senior High School]" userId="S::ellie.sheridan@education.wa.edu.au::27b99e1c-805c-4f4d-b76c-e84354564903" providerId="AD" clId="Web-{E2085EA8-F3EB-0D85-17F6-76F15058B87B}" dt="2022-03-07T08:36:04.552" v="0"/>
          <pc:sldLayoutMkLst>
            <pc:docMk/>
            <pc:sldMasterMk cId="2936815982" sldId="2147483660"/>
            <pc:sldLayoutMk cId="3159221330" sldId="2147483662"/>
          </pc:sldLayoutMkLst>
        </pc:sldLayoutChg>
        <pc:sldLayoutChg chg="replId">
          <pc:chgData name="SHERIDAN Ellie [Narrogin Senior High School]" userId="S::ellie.sheridan@education.wa.edu.au::27b99e1c-805c-4f4d-b76c-e84354564903" providerId="AD" clId="Web-{E2085EA8-F3EB-0D85-17F6-76F15058B87B}" dt="2022-03-07T08:36:04.552" v="0"/>
          <pc:sldLayoutMkLst>
            <pc:docMk/>
            <pc:sldMasterMk cId="2936815982" sldId="2147483660"/>
            <pc:sldLayoutMk cId="2807651062" sldId="2147483663"/>
          </pc:sldLayoutMkLst>
        </pc:sldLayoutChg>
        <pc:sldLayoutChg chg="replId">
          <pc:chgData name="SHERIDAN Ellie [Narrogin Senior High School]" userId="S::ellie.sheridan@education.wa.edu.au::27b99e1c-805c-4f4d-b76c-e84354564903" providerId="AD" clId="Web-{E2085EA8-F3EB-0D85-17F6-76F15058B87B}" dt="2022-03-07T08:36:04.552" v="0"/>
          <pc:sldLayoutMkLst>
            <pc:docMk/>
            <pc:sldMasterMk cId="2936815982" sldId="2147483660"/>
            <pc:sldLayoutMk cId="1394534113" sldId="2147483664"/>
          </pc:sldLayoutMkLst>
        </pc:sldLayoutChg>
        <pc:sldLayoutChg chg="replId">
          <pc:chgData name="SHERIDAN Ellie [Narrogin Senior High School]" userId="S::ellie.sheridan@education.wa.edu.au::27b99e1c-805c-4f4d-b76c-e84354564903" providerId="AD" clId="Web-{E2085EA8-F3EB-0D85-17F6-76F15058B87B}" dt="2022-03-07T08:36:04.552" v="0"/>
          <pc:sldLayoutMkLst>
            <pc:docMk/>
            <pc:sldMasterMk cId="2936815982" sldId="2147483660"/>
            <pc:sldLayoutMk cId="3503051472" sldId="2147483665"/>
          </pc:sldLayoutMkLst>
        </pc:sldLayoutChg>
        <pc:sldLayoutChg chg="replId">
          <pc:chgData name="SHERIDAN Ellie [Narrogin Senior High School]" userId="S::ellie.sheridan@education.wa.edu.au::27b99e1c-805c-4f4d-b76c-e84354564903" providerId="AD" clId="Web-{E2085EA8-F3EB-0D85-17F6-76F15058B87B}" dt="2022-03-07T08:36:04.552" v="0"/>
          <pc:sldLayoutMkLst>
            <pc:docMk/>
            <pc:sldMasterMk cId="2936815982" sldId="2147483660"/>
            <pc:sldLayoutMk cId="820620685" sldId="2147483666"/>
          </pc:sldLayoutMkLst>
        </pc:sldLayoutChg>
        <pc:sldLayoutChg chg="replId">
          <pc:chgData name="SHERIDAN Ellie [Narrogin Senior High School]" userId="S::ellie.sheridan@education.wa.edu.au::27b99e1c-805c-4f4d-b76c-e84354564903" providerId="AD" clId="Web-{E2085EA8-F3EB-0D85-17F6-76F15058B87B}" dt="2022-03-07T08:36:04.552" v="0"/>
          <pc:sldLayoutMkLst>
            <pc:docMk/>
            <pc:sldMasterMk cId="2936815982" sldId="2147483660"/>
            <pc:sldLayoutMk cId="1247149326" sldId="2147483667"/>
          </pc:sldLayoutMkLst>
        </pc:sldLayoutChg>
        <pc:sldLayoutChg chg="replId">
          <pc:chgData name="SHERIDAN Ellie [Narrogin Senior High School]" userId="S::ellie.sheridan@education.wa.edu.au::27b99e1c-805c-4f4d-b76c-e84354564903" providerId="AD" clId="Web-{E2085EA8-F3EB-0D85-17F6-76F15058B87B}" dt="2022-03-07T08:36:04.552" v="0"/>
          <pc:sldLayoutMkLst>
            <pc:docMk/>
            <pc:sldMasterMk cId="2936815982" sldId="2147483660"/>
            <pc:sldLayoutMk cId="1175336689" sldId="2147483668"/>
          </pc:sldLayoutMkLst>
        </pc:sldLayoutChg>
        <pc:sldLayoutChg chg="replId">
          <pc:chgData name="SHERIDAN Ellie [Narrogin Senior High School]" userId="S::ellie.sheridan@education.wa.edu.au::27b99e1c-805c-4f4d-b76c-e84354564903" providerId="AD" clId="Web-{E2085EA8-F3EB-0D85-17F6-76F15058B87B}" dt="2022-03-07T08:36:04.552" v="0"/>
          <pc:sldLayoutMkLst>
            <pc:docMk/>
            <pc:sldMasterMk cId="2936815982" sldId="2147483660"/>
            <pc:sldLayoutMk cId="2349142038" sldId="2147483669"/>
          </pc:sldLayoutMkLst>
        </pc:sldLayoutChg>
        <pc:sldLayoutChg chg="replId">
          <pc:chgData name="SHERIDAN Ellie [Narrogin Senior High School]" userId="S::ellie.sheridan@education.wa.edu.au::27b99e1c-805c-4f4d-b76c-e84354564903" providerId="AD" clId="Web-{E2085EA8-F3EB-0D85-17F6-76F15058B87B}" dt="2022-03-07T08:36:04.552" v="0"/>
          <pc:sldLayoutMkLst>
            <pc:docMk/>
            <pc:sldMasterMk cId="2936815982" sldId="2147483660"/>
            <pc:sldLayoutMk cId="3523019691" sldId="2147483670"/>
          </pc:sldLayoutMkLst>
        </pc:sldLayoutChg>
        <pc:sldLayoutChg chg="replId">
          <pc:chgData name="SHERIDAN Ellie [Narrogin Senior High School]" userId="S::ellie.sheridan@education.wa.edu.au::27b99e1c-805c-4f4d-b76c-e84354564903" providerId="AD" clId="Web-{E2085EA8-F3EB-0D85-17F6-76F15058B87B}" dt="2022-03-07T08:36:04.552" v="0"/>
          <pc:sldLayoutMkLst>
            <pc:docMk/>
            <pc:sldMasterMk cId="2936815982" sldId="2147483660"/>
            <pc:sldLayoutMk cId="474406533" sldId="2147483671"/>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88F3E-7546-F340-A058-49B902F8091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BAC96FB-64BC-E544-9103-2244B4BBD6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3FF1D675-8737-3147-A092-EC963375B11F}"/>
              </a:ext>
            </a:extLst>
          </p:cNvPr>
          <p:cNvSpPr>
            <a:spLocks noGrp="1"/>
          </p:cNvSpPr>
          <p:nvPr>
            <p:ph type="dt" sz="half" idx="10"/>
          </p:nvPr>
        </p:nvSpPr>
        <p:spPr/>
        <p:txBody>
          <a:bodyPr/>
          <a:lstStyle/>
          <a:p>
            <a:fld id="{53D0F556-AF2D-F34E-9872-0D5B488B0806}" type="datetimeFigureOut">
              <a:rPr lang="en-US" smtClean="0"/>
              <a:t>3/7/2022</a:t>
            </a:fld>
            <a:endParaRPr lang="en-US"/>
          </a:p>
        </p:txBody>
      </p:sp>
      <p:sp>
        <p:nvSpPr>
          <p:cNvPr id="5" name="Footer Placeholder 4">
            <a:extLst>
              <a:ext uri="{FF2B5EF4-FFF2-40B4-BE49-F238E27FC236}">
                <a16:creationId xmlns:a16="http://schemas.microsoft.com/office/drawing/2014/main" id="{4B4EBE5B-E6CF-B847-8F77-892A1361E9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124D5A-E695-C34F-8D0A-848D7CDCC9A1}"/>
              </a:ext>
            </a:extLst>
          </p:cNvPr>
          <p:cNvSpPr>
            <a:spLocks noGrp="1"/>
          </p:cNvSpPr>
          <p:nvPr>
            <p:ph type="sldNum" sz="quarter" idx="12"/>
          </p:nvPr>
        </p:nvSpPr>
        <p:spPr/>
        <p:txBody>
          <a:bodyPr/>
          <a:lstStyle/>
          <a:p>
            <a:fld id="{BC83B962-109A-744A-B6BA-8B758DCDBFF3}" type="slidenum">
              <a:rPr lang="en-US" smtClean="0"/>
              <a:t>‹#›</a:t>
            </a:fld>
            <a:endParaRPr lang="en-US"/>
          </a:p>
        </p:txBody>
      </p:sp>
    </p:spTree>
    <p:extLst>
      <p:ext uri="{BB962C8B-B14F-4D97-AF65-F5344CB8AC3E}">
        <p14:creationId xmlns:p14="http://schemas.microsoft.com/office/powerpoint/2010/main" val="1649471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15A95-0897-1C49-B4E9-12A5558C81BF}"/>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AE7CFBB-0848-404B-8AEC-C49649C7EA0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98BA25B-3ADF-EE4E-A0E6-47AEC301DA5A}"/>
              </a:ext>
            </a:extLst>
          </p:cNvPr>
          <p:cNvSpPr>
            <a:spLocks noGrp="1"/>
          </p:cNvSpPr>
          <p:nvPr>
            <p:ph type="dt" sz="half" idx="10"/>
          </p:nvPr>
        </p:nvSpPr>
        <p:spPr/>
        <p:txBody>
          <a:bodyPr/>
          <a:lstStyle/>
          <a:p>
            <a:fld id="{53D0F556-AF2D-F34E-9872-0D5B488B0806}" type="datetimeFigureOut">
              <a:rPr lang="en-US" smtClean="0"/>
              <a:t>3/7/2022</a:t>
            </a:fld>
            <a:endParaRPr lang="en-US"/>
          </a:p>
        </p:txBody>
      </p:sp>
      <p:sp>
        <p:nvSpPr>
          <p:cNvPr id="5" name="Footer Placeholder 4">
            <a:extLst>
              <a:ext uri="{FF2B5EF4-FFF2-40B4-BE49-F238E27FC236}">
                <a16:creationId xmlns:a16="http://schemas.microsoft.com/office/drawing/2014/main" id="{E2A015E8-A328-8941-9546-B32153F360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44E51D-9277-8C43-B7DD-25A70211077C}"/>
              </a:ext>
            </a:extLst>
          </p:cNvPr>
          <p:cNvSpPr>
            <a:spLocks noGrp="1"/>
          </p:cNvSpPr>
          <p:nvPr>
            <p:ph type="sldNum" sz="quarter" idx="12"/>
          </p:nvPr>
        </p:nvSpPr>
        <p:spPr/>
        <p:txBody>
          <a:bodyPr/>
          <a:lstStyle/>
          <a:p>
            <a:fld id="{BC83B962-109A-744A-B6BA-8B758DCDBFF3}" type="slidenum">
              <a:rPr lang="en-US" smtClean="0"/>
              <a:t>‹#›</a:t>
            </a:fld>
            <a:endParaRPr lang="en-US"/>
          </a:p>
        </p:txBody>
      </p:sp>
    </p:spTree>
    <p:extLst>
      <p:ext uri="{BB962C8B-B14F-4D97-AF65-F5344CB8AC3E}">
        <p14:creationId xmlns:p14="http://schemas.microsoft.com/office/powerpoint/2010/main" val="3523019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BE4789-CEE2-C645-9784-23F30DCE882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CE3664F-734D-F64F-A183-5B46C9F7690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88CDB1F-9BAB-A243-844B-A4A3E63A65E4}"/>
              </a:ext>
            </a:extLst>
          </p:cNvPr>
          <p:cNvSpPr>
            <a:spLocks noGrp="1"/>
          </p:cNvSpPr>
          <p:nvPr>
            <p:ph type="dt" sz="half" idx="10"/>
          </p:nvPr>
        </p:nvSpPr>
        <p:spPr/>
        <p:txBody>
          <a:bodyPr/>
          <a:lstStyle/>
          <a:p>
            <a:fld id="{53D0F556-AF2D-F34E-9872-0D5B488B0806}" type="datetimeFigureOut">
              <a:rPr lang="en-US" smtClean="0"/>
              <a:t>3/7/2022</a:t>
            </a:fld>
            <a:endParaRPr lang="en-US"/>
          </a:p>
        </p:txBody>
      </p:sp>
      <p:sp>
        <p:nvSpPr>
          <p:cNvPr id="5" name="Footer Placeholder 4">
            <a:extLst>
              <a:ext uri="{FF2B5EF4-FFF2-40B4-BE49-F238E27FC236}">
                <a16:creationId xmlns:a16="http://schemas.microsoft.com/office/drawing/2014/main" id="{336AD6C9-F7CB-B44B-A34B-ECE2F6541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185398-0364-8C43-9200-B2EF90F44D0B}"/>
              </a:ext>
            </a:extLst>
          </p:cNvPr>
          <p:cNvSpPr>
            <a:spLocks noGrp="1"/>
          </p:cNvSpPr>
          <p:nvPr>
            <p:ph type="sldNum" sz="quarter" idx="12"/>
          </p:nvPr>
        </p:nvSpPr>
        <p:spPr/>
        <p:txBody>
          <a:bodyPr/>
          <a:lstStyle/>
          <a:p>
            <a:fld id="{BC83B962-109A-744A-B6BA-8B758DCDBFF3}" type="slidenum">
              <a:rPr lang="en-US" smtClean="0"/>
              <a:t>‹#›</a:t>
            </a:fld>
            <a:endParaRPr lang="en-US"/>
          </a:p>
        </p:txBody>
      </p:sp>
    </p:spTree>
    <p:extLst>
      <p:ext uri="{BB962C8B-B14F-4D97-AF65-F5344CB8AC3E}">
        <p14:creationId xmlns:p14="http://schemas.microsoft.com/office/powerpoint/2010/main" val="4744065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29FA8-5036-9944-8ACF-7458FAA31E7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3BCC775-3C8F-5440-90F8-D4DF8AB0AB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A08EA94-E30D-7148-832F-25C957C061B4}"/>
              </a:ext>
            </a:extLst>
          </p:cNvPr>
          <p:cNvSpPr>
            <a:spLocks noGrp="1"/>
          </p:cNvSpPr>
          <p:nvPr>
            <p:ph type="dt" sz="half" idx="10"/>
          </p:nvPr>
        </p:nvSpPr>
        <p:spPr/>
        <p:txBody>
          <a:bodyPr/>
          <a:lstStyle/>
          <a:p>
            <a:fld id="{11721026-B5BD-A448-A3AA-C87E5E14262A}" type="datetimeFigureOut">
              <a:rPr lang="en-US" smtClean="0"/>
              <a:t>3/7/2022</a:t>
            </a:fld>
            <a:endParaRPr lang="en-US"/>
          </a:p>
        </p:txBody>
      </p:sp>
      <p:sp>
        <p:nvSpPr>
          <p:cNvPr id="5" name="Footer Placeholder 4">
            <a:extLst>
              <a:ext uri="{FF2B5EF4-FFF2-40B4-BE49-F238E27FC236}">
                <a16:creationId xmlns:a16="http://schemas.microsoft.com/office/drawing/2014/main" id="{A7EEE8B0-41A2-7949-806B-0557F27233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128A0D-055A-154A-81B6-FFED4F0BEC7D}"/>
              </a:ext>
            </a:extLst>
          </p:cNvPr>
          <p:cNvSpPr>
            <a:spLocks noGrp="1"/>
          </p:cNvSpPr>
          <p:nvPr>
            <p:ph type="sldNum" sz="quarter" idx="12"/>
          </p:nvPr>
        </p:nvSpPr>
        <p:spPr/>
        <p:txBody>
          <a:bodyPr/>
          <a:lstStyle/>
          <a:p>
            <a:fld id="{43D3590C-165E-E34C-8C05-524DDF0A1C5F}" type="slidenum">
              <a:rPr lang="en-US" smtClean="0"/>
              <a:t>‹#›</a:t>
            </a:fld>
            <a:endParaRPr lang="en-US"/>
          </a:p>
        </p:txBody>
      </p:sp>
    </p:spTree>
    <p:extLst>
      <p:ext uri="{BB962C8B-B14F-4D97-AF65-F5344CB8AC3E}">
        <p14:creationId xmlns:p14="http://schemas.microsoft.com/office/powerpoint/2010/main" val="983472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D984C-4E51-BC44-9572-1A481A385F4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420C6C2-F978-C249-B96C-E1F0B4B34F9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7A65615-251A-8040-B734-E480C0F280F4}"/>
              </a:ext>
            </a:extLst>
          </p:cNvPr>
          <p:cNvSpPr>
            <a:spLocks noGrp="1"/>
          </p:cNvSpPr>
          <p:nvPr>
            <p:ph type="dt" sz="half" idx="10"/>
          </p:nvPr>
        </p:nvSpPr>
        <p:spPr/>
        <p:txBody>
          <a:bodyPr/>
          <a:lstStyle/>
          <a:p>
            <a:fld id="{11721026-B5BD-A448-A3AA-C87E5E14262A}" type="datetimeFigureOut">
              <a:rPr lang="en-US" smtClean="0"/>
              <a:t>3/7/2022</a:t>
            </a:fld>
            <a:endParaRPr lang="en-US"/>
          </a:p>
        </p:txBody>
      </p:sp>
      <p:sp>
        <p:nvSpPr>
          <p:cNvPr id="5" name="Footer Placeholder 4">
            <a:extLst>
              <a:ext uri="{FF2B5EF4-FFF2-40B4-BE49-F238E27FC236}">
                <a16:creationId xmlns:a16="http://schemas.microsoft.com/office/drawing/2014/main" id="{1A980ED4-27EB-B94F-AC14-8DFFFD8CB7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7C2C64-889D-1240-B74B-FE27D585A338}"/>
              </a:ext>
            </a:extLst>
          </p:cNvPr>
          <p:cNvSpPr>
            <a:spLocks noGrp="1"/>
          </p:cNvSpPr>
          <p:nvPr>
            <p:ph type="sldNum" sz="quarter" idx="12"/>
          </p:nvPr>
        </p:nvSpPr>
        <p:spPr/>
        <p:txBody>
          <a:bodyPr/>
          <a:lstStyle/>
          <a:p>
            <a:fld id="{43D3590C-165E-E34C-8C05-524DDF0A1C5F}" type="slidenum">
              <a:rPr lang="en-US" smtClean="0"/>
              <a:t>‹#›</a:t>
            </a:fld>
            <a:endParaRPr lang="en-US"/>
          </a:p>
        </p:txBody>
      </p:sp>
    </p:spTree>
    <p:extLst>
      <p:ext uri="{BB962C8B-B14F-4D97-AF65-F5344CB8AC3E}">
        <p14:creationId xmlns:p14="http://schemas.microsoft.com/office/powerpoint/2010/main" val="8771821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B6159-E487-DD4D-B0FA-E3547A19819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874BE72-883B-D746-9A4F-7782B5DD18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9C79F0C-88BF-0348-8ADC-E381814EC1CE}"/>
              </a:ext>
            </a:extLst>
          </p:cNvPr>
          <p:cNvSpPr>
            <a:spLocks noGrp="1"/>
          </p:cNvSpPr>
          <p:nvPr>
            <p:ph type="dt" sz="half" idx="10"/>
          </p:nvPr>
        </p:nvSpPr>
        <p:spPr/>
        <p:txBody>
          <a:bodyPr/>
          <a:lstStyle/>
          <a:p>
            <a:fld id="{11721026-B5BD-A448-A3AA-C87E5E14262A}" type="datetimeFigureOut">
              <a:rPr lang="en-US" smtClean="0"/>
              <a:t>3/7/2022</a:t>
            </a:fld>
            <a:endParaRPr lang="en-US"/>
          </a:p>
        </p:txBody>
      </p:sp>
      <p:sp>
        <p:nvSpPr>
          <p:cNvPr id="5" name="Footer Placeholder 4">
            <a:extLst>
              <a:ext uri="{FF2B5EF4-FFF2-40B4-BE49-F238E27FC236}">
                <a16:creationId xmlns:a16="http://schemas.microsoft.com/office/drawing/2014/main" id="{9CB21FE9-A659-E243-8132-5C413BA73A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E36587-7CB1-8045-A36C-EF2249B2109D}"/>
              </a:ext>
            </a:extLst>
          </p:cNvPr>
          <p:cNvSpPr>
            <a:spLocks noGrp="1"/>
          </p:cNvSpPr>
          <p:nvPr>
            <p:ph type="sldNum" sz="quarter" idx="12"/>
          </p:nvPr>
        </p:nvSpPr>
        <p:spPr/>
        <p:txBody>
          <a:bodyPr/>
          <a:lstStyle/>
          <a:p>
            <a:fld id="{43D3590C-165E-E34C-8C05-524DDF0A1C5F}" type="slidenum">
              <a:rPr lang="en-US" smtClean="0"/>
              <a:t>‹#›</a:t>
            </a:fld>
            <a:endParaRPr lang="en-US"/>
          </a:p>
        </p:txBody>
      </p:sp>
    </p:spTree>
    <p:extLst>
      <p:ext uri="{BB962C8B-B14F-4D97-AF65-F5344CB8AC3E}">
        <p14:creationId xmlns:p14="http://schemas.microsoft.com/office/powerpoint/2010/main" val="10295399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3CDA-B8EB-F34A-AAB4-13A09EA3692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A3FA751-4F38-094F-9BC9-B6BC822C24E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FEC4B6C-D83B-7641-BF1C-EF911C9E4B3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2B9E07A0-023A-434B-A1AA-1942989B4A27}"/>
              </a:ext>
            </a:extLst>
          </p:cNvPr>
          <p:cNvSpPr>
            <a:spLocks noGrp="1"/>
          </p:cNvSpPr>
          <p:nvPr>
            <p:ph type="dt" sz="half" idx="10"/>
          </p:nvPr>
        </p:nvSpPr>
        <p:spPr/>
        <p:txBody>
          <a:bodyPr/>
          <a:lstStyle/>
          <a:p>
            <a:fld id="{11721026-B5BD-A448-A3AA-C87E5E14262A}" type="datetimeFigureOut">
              <a:rPr lang="en-US" smtClean="0"/>
              <a:t>3/7/2022</a:t>
            </a:fld>
            <a:endParaRPr lang="en-US"/>
          </a:p>
        </p:txBody>
      </p:sp>
      <p:sp>
        <p:nvSpPr>
          <p:cNvPr id="6" name="Footer Placeholder 5">
            <a:extLst>
              <a:ext uri="{FF2B5EF4-FFF2-40B4-BE49-F238E27FC236}">
                <a16:creationId xmlns:a16="http://schemas.microsoft.com/office/drawing/2014/main" id="{1280A742-3F66-304B-9D1B-E98A55715C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2EBB52-7AF5-334A-A538-AADF288F4A1A}"/>
              </a:ext>
            </a:extLst>
          </p:cNvPr>
          <p:cNvSpPr>
            <a:spLocks noGrp="1"/>
          </p:cNvSpPr>
          <p:nvPr>
            <p:ph type="sldNum" sz="quarter" idx="12"/>
          </p:nvPr>
        </p:nvSpPr>
        <p:spPr/>
        <p:txBody>
          <a:bodyPr/>
          <a:lstStyle/>
          <a:p>
            <a:fld id="{43D3590C-165E-E34C-8C05-524DDF0A1C5F}" type="slidenum">
              <a:rPr lang="en-US" smtClean="0"/>
              <a:t>‹#›</a:t>
            </a:fld>
            <a:endParaRPr lang="en-US"/>
          </a:p>
        </p:txBody>
      </p:sp>
    </p:spTree>
    <p:extLst>
      <p:ext uri="{BB962C8B-B14F-4D97-AF65-F5344CB8AC3E}">
        <p14:creationId xmlns:p14="http://schemas.microsoft.com/office/powerpoint/2010/main" val="22431461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0D45E-76BB-6A49-9A16-0EEFDB38EC9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4C3FA0B-F083-3542-91F8-92C7F2782A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B302073-DF11-8B43-B940-A250CDDAD0B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DA48D6F8-145F-2D40-8D28-8E4CC87AB7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A486B5C-E8ED-9F4C-B69D-DBC4FE07DDC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80D2580F-A25D-094C-A54C-4D9EAB8BD514}"/>
              </a:ext>
            </a:extLst>
          </p:cNvPr>
          <p:cNvSpPr>
            <a:spLocks noGrp="1"/>
          </p:cNvSpPr>
          <p:nvPr>
            <p:ph type="dt" sz="half" idx="10"/>
          </p:nvPr>
        </p:nvSpPr>
        <p:spPr/>
        <p:txBody>
          <a:bodyPr/>
          <a:lstStyle/>
          <a:p>
            <a:fld id="{11721026-B5BD-A448-A3AA-C87E5E14262A}" type="datetimeFigureOut">
              <a:rPr lang="en-US" smtClean="0"/>
              <a:t>3/7/2022</a:t>
            </a:fld>
            <a:endParaRPr lang="en-US"/>
          </a:p>
        </p:txBody>
      </p:sp>
      <p:sp>
        <p:nvSpPr>
          <p:cNvPr id="8" name="Footer Placeholder 7">
            <a:extLst>
              <a:ext uri="{FF2B5EF4-FFF2-40B4-BE49-F238E27FC236}">
                <a16:creationId xmlns:a16="http://schemas.microsoft.com/office/drawing/2014/main" id="{614213D4-8586-EC45-9566-F2D42D0E44C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D71E0A1-9EA9-AC43-A4B2-67ADE597CB81}"/>
              </a:ext>
            </a:extLst>
          </p:cNvPr>
          <p:cNvSpPr>
            <a:spLocks noGrp="1"/>
          </p:cNvSpPr>
          <p:nvPr>
            <p:ph type="sldNum" sz="quarter" idx="12"/>
          </p:nvPr>
        </p:nvSpPr>
        <p:spPr/>
        <p:txBody>
          <a:bodyPr/>
          <a:lstStyle/>
          <a:p>
            <a:fld id="{43D3590C-165E-E34C-8C05-524DDF0A1C5F}" type="slidenum">
              <a:rPr lang="en-US" smtClean="0"/>
              <a:t>‹#›</a:t>
            </a:fld>
            <a:endParaRPr lang="en-US"/>
          </a:p>
        </p:txBody>
      </p:sp>
    </p:spTree>
    <p:extLst>
      <p:ext uri="{BB962C8B-B14F-4D97-AF65-F5344CB8AC3E}">
        <p14:creationId xmlns:p14="http://schemas.microsoft.com/office/powerpoint/2010/main" val="7550026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D4365-C940-E54C-8FE9-C400699B9C2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C669A1E-594E-9E41-A49E-7FBCD9AB4D26}"/>
              </a:ext>
            </a:extLst>
          </p:cNvPr>
          <p:cNvSpPr>
            <a:spLocks noGrp="1"/>
          </p:cNvSpPr>
          <p:nvPr>
            <p:ph type="dt" sz="half" idx="10"/>
          </p:nvPr>
        </p:nvSpPr>
        <p:spPr/>
        <p:txBody>
          <a:bodyPr/>
          <a:lstStyle/>
          <a:p>
            <a:fld id="{11721026-B5BD-A448-A3AA-C87E5E14262A}" type="datetimeFigureOut">
              <a:rPr lang="en-US" smtClean="0"/>
              <a:t>3/7/2022</a:t>
            </a:fld>
            <a:endParaRPr lang="en-US"/>
          </a:p>
        </p:txBody>
      </p:sp>
      <p:sp>
        <p:nvSpPr>
          <p:cNvPr id="4" name="Footer Placeholder 3">
            <a:extLst>
              <a:ext uri="{FF2B5EF4-FFF2-40B4-BE49-F238E27FC236}">
                <a16:creationId xmlns:a16="http://schemas.microsoft.com/office/drawing/2014/main" id="{55211DBB-4C5B-CA4C-96C1-F1D625885C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2847B7-36B7-B548-ACE8-465F7C475608}"/>
              </a:ext>
            </a:extLst>
          </p:cNvPr>
          <p:cNvSpPr>
            <a:spLocks noGrp="1"/>
          </p:cNvSpPr>
          <p:nvPr>
            <p:ph type="sldNum" sz="quarter" idx="12"/>
          </p:nvPr>
        </p:nvSpPr>
        <p:spPr/>
        <p:txBody>
          <a:bodyPr/>
          <a:lstStyle/>
          <a:p>
            <a:fld id="{43D3590C-165E-E34C-8C05-524DDF0A1C5F}" type="slidenum">
              <a:rPr lang="en-US" smtClean="0"/>
              <a:t>‹#›</a:t>
            </a:fld>
            <a:endParaRPr lang="en-US"/>
          </a:p>
        </p:txBody>
      </p:sp>
    </p:spTree>
    <p:extLst>
      <p:ext uri="{BB962C8B-B14F-4D97-AF65-F5344CB8AC3E}">
        <p14:creationId xmlns:p14="http://schemas.microsoft.com/office/powerpoint/2010/main" val="42476909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65E027-FD97-D74F-9241-91112F8B47F0}"/>
              </a:ext>
            </a:extLst>
          </p:cNvPr>
          <p:cNvSpPr>
            <a:spLocks noGrp="1"/>
          </p:cNvSpPr>
          <p:nvPr>
            <p:ph type="dt" sz="half" idx="10"/>
          </p:nvPr>
        </p:nvSpPr>
        <p:spPr/>
        <p:txBody>
          <a:bodyPr/>
          <a:lstStyle/>
          <a:p>
            <a:fld id="{11721026-B5BD-A448-A3AA-C87E5E14262A}" type="datetimeFigureOut">
              <a:rPr lang="en-US" smtClean="0"/>
              <a:t>3/7/2022</a:t>
            </a:fld>
            <a:endParaRPr lang="en-US"/>
          </a:p>
        </p:txBody>
      </p:sp>
      <p:sp>
        <p:nvSpPr>
          <p:cNvPr id="3" name="Footer Placeholder 2">
            <a:extLst>
              <a:ext uri="{FF2B5EF4-FFF2-40B4-BE49-F238E27FC236}">
                <a16:creationId xmlns:a16="http://schemas.microsoft.com/office/drawing/2014/main" id="{8B028F7F-EEE3-634E-8B75-5F4AEAD5512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B2C6877-AC8B-D142-B212-5E3755F6D32E}"/>
              </a:ext>
            </a:extLst>
          </p:cNvPr>
          <p:cNvSpPr>
            <a:spLocks noGrp="1"/>
          </p:cNvSpPr>
          <p:nvPr>
            <p:ph type="sldNum" sz="quarter" idx="12"/>
          </p:nvPr>
        </p:nvSpPr>
        <p:spPr/>
        <p:txBody>
          <a:bodyPr/>
          <a:lstStyle/>
          <a:p>
            <a:fld id="{43D3590C-165E-E34C-8C05-524DDF0A1C5F}" type="slidenum">
              <a:rPr lang="en-US" smtClean="0"/>
              <a:t>‹#›</a:t>
            </a:fld>
            <a:endParaRPr lang="en-US"/>
          </a:p>
        </p:txBody>
      </p:sp>
    </p:spTree>
    <p:extLst>
      <p:ext uri="{BB962C8B-B14F-4D97-AF65-F5344CB8AC3E}">
        <p14:creationId xmlns:p14="http://schemas.microsoft.com/office/powerpoint/2010/main" val="18936714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7AE55-AFF5-9D48-A3EC-3BA2DC5A7A1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3B4FE0F-83FF-364B-A01B-DA188687BF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B5AE178-EC79-4D42-9825-AE28D25A3E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7A29CF1-1C9F-6744-A670-C899F5595807}"/>
              </a:ext>
            </a:extLst>
          </p:cNvPr>
          <p:cNvSpPr>
            <a:spLocks noGrp="1"/>
          </p:cNvSpPr>
          <p:nvPr>
            <p:ph type="dt" sz="half" idx="10"/>
          </p:nvPr>
        </p:nvSpPr>
        <p:spPr/>
        <p:txBody>
          <a:bodyPr/>
          <a:lstStyle/>
          <a:p>
            <a:fld id="{11721026-B5BD-A448-A3AA-C87E5E14262A}" type="datetimeFigureOut">
              <a:rPr lang="en-US" smtClean="0"/>
              <a:t>3/7/2022</a:t>
            </a:fld>
            <a:endParaRPr lang="en-US"/>
          </a:p>
        </p:txBody>
      </p:sp>
      <p:sp>
        <p:nvSpPr>
          <p:cNvPr id="6" name="Footer Placeholder 5">
            <a:extLst>
              <a:ext uri="{FF2B5EF4-FFF2-40B4-BE49-F238E27FC236}">
                <a16:creationId xmlns:a16="http://schemas.microsoft.com/office/drawing/2014/main" id="{9E8A9DE8-19F2-8844-97AE-D7C44B5D80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0A1CD6-CFA5-C243-BECB-7AE83034FE7D}"/>
              </a:ext>
            </a:extLst>
          </p:cNvPr>
          <p:cNvSpPr>
            <a:spLocks noGrp="1"/>
          </p:cNvSpPr>
          <p:nvPr>
            <p:ph type="sldNum" sz="quarter" idx="12"/>
          </p:nvPr>
        </p:nvSpPr>
        <p:spPr/>
        <p:txBody>
          <a:bodyPr/>
          <a:lstStyle/>
          <a:p>
            <a:fld id="{43D3590C-165E-E34C-8C05-524DDF0A1C5F}" type="slidenum">
              <a:rPr lang="en-US" smtClean="0"/>
              <a:t>‹#›</a:t>
            </a:fld>
            <a:endParaRPr lang="en-US"/>
          </a:p>
        </p:txBody>
      </p:sp>
    </p:spTree>
    <p:extLst>
      <p:ext uri="{BB962C8B-B14F-4D97-AF65-F5344CB8AC3E}">
        <p14:creationId xmlns:p14="http://schemas.microsoft.com/office/powerpoint/2010/main" val="4137259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08F6C-D1B2-034D-911E-DB46A6112A7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F3D7F0F-3A65-8141-B908-E5989502F3C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E9E7261-688B-B741-B84D-9C5F044158FB}"/>
              </a:ext>
            </a:extLst>
          </p:cNvPr>
          <p:cNvSpPr>
            <a:spLocks noGrp="1"/>
          </p:cNvSpPr>
          <p:nvPr>
            <p:ph type="dt" sz="half" idx="10"/>
          </p:nvPr>
        </p:nvSpPr>
        <p:spPr/>
        <p:txBody>
          <a:bodyPr/>
          <a:lstStyle/>
          <a:p>
            <a:fld id="{53D0F556-AF2D-F34E-9872-0D5B488B0806}" type="datetimeFigureOut">
              <a:rPr lang="en-US" smtClean="0"/>
              <a:t>3/7/2022</a:t>
            </a:fld>
            <a:endParaRPr lang="en-US"/>
          </a:p>
        </p:txBody>
      </p:sp>
      <p:sp>
        <p:nvSpPr>
          <p:cNvPr id="5" name="Footer Placeholder 4">
            <a:extLst>
              <a:ext uri="{FF2B5EF4-FFF2-40B4-BE49-F238E27FC236}">
                <a16:creationId xmlns:a16="http://schemas.microsoft.com/office/drawing/2014/main" id="{ABD05822-C199-4C47-88A7-55F0536BF1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DC70EC-2796-7F42-A2D4-0B5D4463F081}"/>
              </a:ext>
            </a:extLst>
          </p:cNvPr>
          <p:cNvSpPr>
            <a:spLocks noGrp="1"/>
          </p:cNvSpPr>
          <p:nvPr>
            <p:ph type="sldNum" sz="quarter" idx="12"/>
          </p:nvPr>
        </p:nvSpPr>
        <p:spPr/>
        <p:txBody>
          <a:bodyPr/>
          <a:lstStyle/>
          <a:p>
            <a:fld id="{BC83B962-109A-744A-B6BA-8B758DCDBFF3}" type="slidenum">
              <a:rPr lang="en-US" smtClean="0"/>
              <a:t>‹#›</a:t>
            </a:fld>
            <a:endParaRPr lang="en-US"/>
          </a:p>
        </p:txBody>
      </p:sp>
    </p:spTree>
    <p:extLst>
      <p:ext uri="{BB962C8B-B14F-4D97-AF65-F5344CB8AC3E}">
        <p14:creationId xmlns:p14="http://schemas.microsoft.com/office/powerpoint/2010/main" val="31592213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0B5BE-A3EA-0446-9F17-585FA38F998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5F08BC4-5069-6949-82DE-2A67940FF5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95CF063-5647-EE45-AEE2-9737093444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EA0DB20-AD90-5942-9226-741ED1BB7159}"/>
              </a:ext>
            </a:extLst>
          </p:cNvPr>
          <p:cNvSpPr>
            <a:spLocks noGrp="1"/>
          </p:cNvSpPr>
          <p:nvPr>
            <p:ph type="dt" sz="half" idx="10"/>
          </p:nvPr>
        </p:nvSpPr>
        <p:spPr/>
        <p:txBody>
          <a:bodyPr/>
          <a:lstStyle/>
          <a:p>
            <a:fld id="{11721026-B5BD-A448-A3AA-C87E5E14262A}" type="datetimeFigureOut">
              <a:rPr lang="en-US" smtClean="0"/>
              <a:t>3/7/2022</a:t>
            </a:fld>
            <a:endParaRPr lang="en-US"/>
          </a:p>
        </p:txBody>
      </p:sp>
      <p:sp>
        <p:nvSpPr>
          <p:cNvPr id="6" name="Footer Placeholder 5">
            <a:extLst>
              <a:ext uri="{FF2B5EF4-FFF2-40B4-BE49-F238E27FC236}">
                <a16:creationId xmlns:a16="http://schemas.microsoft.com/office/drawing/2014/main" id="{C391D78B-8F24-584F-8BE8-B25D214EB8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B37823-951A-1F4A-9F27-6640EB5133DC}"/>
              </a:ext>
            </a:extLst>
          </p:cNvPr>
          <p:cNvSpPr>
            <a:spLocks noGrp="1"/>
          </p:cNvSpPr>
          <p:nvPr>
            <p:ph type="sldNum" sz="quarter" idx="12"/>
          </p:nvPr>
        </p:nvSpPr>
        <p:spPr/>
        <p:txBody>
          <a:bodyPr/>
          <a:lstStyle/>
          <a:p>
            <a:fld id="{43D3590C-165E-E34C-8C05-524DDF0A1C5F}" type="slidenum">
              <a:rPr lang="en-US" smtClean="0"/>
              <a:t>‹#›</a:t>
            </a:fld>
            <a:endParaRPr lang="en-US"/>
          </a:p>
        </p:txBody>
      </p:sp>
    </p:spTree>
    <p:extLst>
      <p:ext uri="{BB962C8B-B14F-4D97-AF65-F5344CB8AC3E}">
        <p14:creationId xmlns:p14="http://schemas.microsoft.com/office/powerpoint/2010/main" val="18739786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AE0DE-C067-A14C-B8B4-5079B732CBEF}"/>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00BF90E-C67B-0D4F-B312-0C53530CF26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0B8CE03-5904-944E-A224-3F7D0C1C6523}"/>
              </a:ext>
            </a:extLst>
          </p:cNvPr>
          <p:cNvSpPr>
            <a:spLocks noGrp="1"/>
          </p:cNvSpPr>
          <p:nvPr>
            <p:ph type="dt" sz="half" idx="10"/>
          </p:nvPr>
        </p:nvSpPr>
        <p:spPr/>
        <p:txBody>
          <a:bodyPr/>
          <a:lstStyle/>
          <a:p>
            <a:fld id="{11721026-B5BD-A448-A3AA-C87E5E14262A}" type="datetimeFigureOut">
              <a:rPr lang="en-US" smtClean="0"/>
              <a:t>3/7/2022</a:t>
            </a:fld>
            <a:endParaRPr lang="en-US"/>
          </a:p>
        </p:txBody>
      </p:sp>
      <p:sp>
        <p:nvSpPr>
          <p:cNvPr id="5" name="Footer Placeholder 4">
            <a:extLst>
              <a:ext uri="{FF2B5EF4-FFF2-40B4-BE49-F238E27FC236}">
                <a16:creationId xmlns:a16="http://schemas.microsoft.com/office/drawing/2014/main" id="{6CD28232-59A3-A541-9124-6F42B59DB9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7C76FC-8020-7E41-8708-25E737C1A9E5}"/>
              </a:ext>
            </a:extLst>
          </p:cNvPr>
          <p:cNvSpPr>
            <a:spLocks noGrp="1"/>
          </p:cNvSpPr>
          <p:nvPr>
            <p:ph type="sldNum" sz="quarter" idx="12"/>
          </p:nvPr>
        </p:nvSpPr>
        <p:spPr/>
        <p:txBody>
          <a:bodyPr/>
          <a:lstStyle/>
          <a:p>
            <a:fld id="{43D3590C-165E-E34C-8C05-524DDF0A1C5F}" type="slidenum">
              <a:rPr lang="en-US" smtClean="0"/>
              <a:t>‹#›</a:t>
            </a:fld>
            <a:endParaRPr lang="en-US"/>
          </a:p>
        </p:txBody>
      </p:sp>
    </p:spTree>
    <p:extLst>
      <p:ext uri="{BB962C8B-B14F-4D97-AF65-F5344CB8AC3E}">
        <p14:creationId xmlns:p14="http://schemas.microsoft.com/office/powerpoint/2010/main" val="18992335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8FCCF1-BCBA-0E4C-A6D0-D1A3907FFB5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4D9C12B-813A-1F4C-B869-20776A5DE1B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0364F9B-C0BE-2047-BD91-0B4A9A53439B}"/>
              </a:ext>
            </a:extLst>
          </p:cNvPr>
          <p:cNvSpPr>
            <a:spLocks noGrp="1"/>
          </p:cNvSpPr>
          <p:nvPr>
            <p:ph type="dt" sz="half" idx="10"/>
          </p:nvPr>
        </p:nvSpPr>
        <p:spPr/>
        <p:txBody>
          <a:bodyPr/>
          <a:lstStyle/>
          <a:p>
            <a:fld id="{11721026-B5BD-A448-A3AA-C87E5E14262A}" type="datetimeFigureOut">
              <a:rPr lang="en-US" smtClean="0"/>
              <a:t>3/7/2022</a:t>
            </a:fld>
            <a:endParaRPr lang="en-US"/>
          </a:p>
        </p:txBody>
      </p:sp>
      <p:sp>
        <p:nvSpPr>
          <p:cNvPr id="5" name="Footer Placeholder 4">
            <a:extLst>
              <a:ext uri="{FF2B5EF4-FFF2-40B4-BE49-F238E27FC236}">
                <a16:creationId xmlns:a16="http://schemas.microsoft.com/office/drawing/2014/main" id="{ABD77228-EEB7-2040-A8F4-351DA44AC6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79A7CF-7A57-D24D-805F-117E93E9FEBA}"/>
              </a:ext>
            </a:extLst>
          </p:cNvPr>
          <p:cNvSpPr>
            <a:spLocks noGrp="1"/>
          </p:cNvSpPr>
          <p:nvPr>
            <p:ph type="sldNum" sz="quarter" idx="12"/>
          </p:nvPr>
        </p:nvSpPr>
        <p:spPr/>
        <p:txBody>
          <a:bodyPr/>
          <a:lstStyle/>
          <a:p>
            <a:fld id="{43D3590C-165E-E34C-8C05-524DDF0A1C5F}" type="slidenum">
              <a:rPr lang="en-US" smtClean="0"/>
              <a:t>‹#›</a:t>
            </a:fld>
            <a:endParaRPr lang="en-US"/>
          </a:p>
        </p:txBody>
      </p:sp>
    </p:spTree>
    <p:extLst>
      <p:ext uri="{BB962C8B-B14F-4D97-AF65-F5344CB8AC3E}">
        <p14:creationId xmlns:p14="http://schemas.microsoft.com/office/powerpoint/2010/main" val="1709421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D774B-291F-EA49-AADF-60D871AF931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A6BA2B50-B727-D64B-80DD-DB12B32EFA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D234F93-C9A8-EA48-840E-25C3BBB68738}"/>
              </a:ext>
            </a:extLst>
          </p:cNvPr>
          <p:cNvSpPr>
            <a:spLocks noGrp="1"/>
          </p:cNvSpPr>
          <p:nvPr>
            <p:ph type="dt" sz="half" idx="10"/>
          </p:nvPr>
        </p:nvSpPr>
        <p:spPr/>
        <p:txBody>
          <a:bodyPr/>
          <a:lstStyle/>
          <a:p>
            <a:fld id="{53D0F556-AF2D-F34E-9872-0D5B488B0806}" type="datetimeFigureOut">
              <a:rPr lang="en-US" smtClean="0"/>
              <a:t>3/7/2022</a:t>
            </a:fld>
            <a:endParaRPr lang="en-US"/>
          </a:p>
        </p:txBody>
      </p:sp>
      <p:sp>
        <p:nvSpPr>
          <p:cNvPr id="5" name="Footer Placeholder 4">
            <a:extLst>
              <a:ext uri="{FF2B5EF4-FFF2-40B4-BE49-F238E27FC236}">
                <a16:creationId xmlns:a16="http://schemas.microsoft.com/office/drawing/2014/main" id="{9B028574-6EAA-A14C-8882-60B9D05118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A72ED0-356A-E34B-8496-C69220416FAB}"/>
              </a:ext>
            </a:extLst>
          </p:cNvPr>
          <p:cNvSpPr>
            <a:spLocks noGrp="1"/>
          </p:cNvSpPr>
          <p:nvPr>
            <p:ph type="sldNum" sz="quarter" idx="12"/>
          </p:nvPr>
        </p:nvSpPr>
        <p:spPr/>
        <p:txBody>
          <a:bodyPr/>
          <a:lstStyle/>
          <a:p>
            <a:fld id="{BC83B962-109A-744A-B6BA-8B758DCDBFF3}" type="slidenum">
              <a:rPr lang="en-US" smtClean="0"/>
              <a:t>‹#›</a:t>
            </a:fld>
            <a:endParaRPr lang="en-US"/>
          </a:p>
        </p:txBody>
      </p:sp>
    </p:spTree>
    <p:extLst>
      <p:ext uri="{BB962C8B-B14F-4D97-AF65-F5344CB8AC3E}">
        <p14:creationId xmlns:p14="http://schemas.microsoft.com/office/powerpoint/2010/main" val="2807651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6E918-E119-0D4B-ACC2-68487557D20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1853553-7A13-3C4A-AC9C-10653280B33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E83C962F-6D7F-2A4D-A596-8B26E05447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D7A72B6-9D7C-B84E-A90A-7B7886DF4E25}"/>
              </a:ext>
            </a:extLst>
          </p:cNvPr>
          <p:cNvSpPr>
            <a:spLocks noGrp="1"/>
          </p:cNvSpPr>
          <p:nvPr>
            <p:ph type="dt" sz="half" idx="10"/>
          </p:nvPr>
        </p:nvSpPr>
        <p:spPr/>
        <p:txBody>
          <a:bodyPr/>
          <a:lstStyle/>
          <a:p>
            <a:fld id="{53D0F556-AF2D-F34E-9872-0D5B488B0806}" type="datetimeFigureOut">
              <a:rPr lang="en-US" smtClean="0"/>
              <a:t>3/7/2022</a:t>
            </a:fld>
            <a:endParaRPr lang="en-US"/>
          </a:p>
        </p:txBody>
      </p:sp>
      <p:sp>
        <p:nvSpPr>
          <p:cNvPr id="6" name="Footer Placeholder 5">
            <a:extLst>
              <a:ext uri="{FF2B5EF4-FFF2-40B4-BE49-F238E27FC236}">
                <a16:creationId xmlns:a16="http://schemas.microsoft.com/office/drawing/2014/main" id="{D7D83D6D-9527-F24B-878F-138993A1E7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19AB5D-DDA3-2B4E-A0B6-2AACCB81C344}"/>
              </a:ext>
            </a:extLst>
          </p:cNvPr>
          <p:cNvSpPr>
            <a:spLocks noGrp="1"/>
          </p:cNvSpPr>
          <p:nvPr>
            <p:ph type="sldNum" sz="quarter" idx="12"/>
          </p:nvPr>
        </p:nvSpPr>
        <p:spPr/>
        <p:txBody>
          <a:bodyPr/>
          <a:lstStyle/>
          <a:p>
            <a:fld id="{BC83B962-109A-744A-B6BA-8B758DCDBFF3}" type="slidenum">
              <a:rPr lang="en-US" smtClean="0"/>
              <a:t>‹#›</a:t>
            </a:fld>
            <a:endParaRPr lang="en-US"/>
          </a:p>
        </p:txBody>
      </p:sp>
    </p:spTree>
    <p:extLst>
      <p:ext uri="{BB962C8B-B14F-4D97-AF65-F5344CB8AC3E}">
        <p14:creationId xmlns:p14="http://schemas.microsoft.com/office/powerpoint/2010/main" val="1394534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93BC6-F51D-7A4B-9933-B0E7C62F7FBD}"/>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9C8B8A9-E67E-544A-9796-3AD8804342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162109A-E161-CD41-9AE3-A97346DB6DB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D449C1F9-CDB2-5E46-A1BD-D17C1BD6ED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3A1EB73-44EC-9449-8510-7D3CD90C4E6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B2AA9E22-CE08-FD43-85CB-6D0FA9FEC379}"/>
              </a:ext>
            </a:extLst>
          </p:cNvPr>
          <p:cNvSpPr>
            <a:spLocks noGrp="1"/>
          </p:cNvSpPr>
          <p:nvPr>
            <p:ph type="dt" sz="half" idx="10"/>
          </p:nvPr>
        </p:nvSpPr>
        <p:spPr/>
        <p:txBody>
          <a:bodyPr/>
          <a:lstStyle/>
          <a:p>
            <a:fld id="{53D0F556-AF2D-F34E-9872-0D5B488B0806}" type="datetimeFigureOut">
              <a:rPr lang="en-US" smtClean="0"/>
              <a:t>3/7/2022</a:t>
            </a:fld>
            <a:endParaRPr lang="en-US"/>
          </a:p>
        </p:txBody>
      </p:sp>
      <p:sp>
        <p:nvSpPr>
          <p:cNvPr id="8" name="Footer Placeholder 7">
            <a:extLst>
              <a:ext uri="{FF2B5EF4-FFF2-40B4-BE49-F238E27FC236}">
                <a16:creationId xmlns:a16="http://schemas.microsoft.com/office/drawing/2014/main" id="{0174C23C-4D8D-184B-852B-C73D3E35192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DBD3580-1A9D-AB46-865C-FC0C85825516}"/>
              </a:ext>
            </a:extLst>
          </p:cNvPr>
          <p:cNvSpPr>
            <a:spLocks noGrp="1"/>
          </p:cNvSpPr>
          <p:nvPr>
            <p:ph type="sldNum" sz="quarter" idx="12"/>
          </p:nvPr>
        </p:nvSpPr>
        <p:spPr/>
        <p:txBody>
          <a:bodyPr/>
          <a:lstStyle/>
          <a:p>
            <a:fld id="{BC83B962-109A-744A-B6BA-8B758DCDBFF3}" type="slidenum">
              <a:rPr lang="en-US" smtClean="0"/>
              <a:t>‹#›</a:t>
            </a:fld>
            <a:endParaRPr lang="en-US"/>
          </a:p>
        </p:txBody>
      </p:sp>
    </p:spTree>
    <p:extLst>
      <p:ext uri="{BB962C8B-B14F-4D97-AF65-F5344CB8AC3E}">
        <p14:creationId xmlns:p14="http://schemas.microsoft.com/office/powerpoint/2010/main" val="3503051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C80A3-2F34-8244-85F8-3D248055704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223F3E0-1DAD-8E48-860E-9B1C6B24280F}"/>
              </a:ext>
            </a:extLst>
          </p:cNvPr>
          <p:cNvSpPr>
            <a:spLocks noGrp="1"/>
          </p:cNvSpPr>
          <p:nvPr>
            <p:ph type="dt" sz="half" idx="10"/>
          </p:nvPr>
        </p:nvSpPr>
        <p:spPr/>
        <p:txBody>
          <a:bodyPr/>
          <a:lstStyle/>
          <a:p>
            <a:fld id="{53D0F556-AF2D-F34E-9872-0D5B488B0806}" type="datetimeFigureOut">
              <a:rPr lang="en-US" smtClean="0"/>
              <a:t>3/7/2022</a:t>
            </a:fld>
            <a:endParaRPr lang="en-US"/>
          </a:p>
        </p:txBody>
      </p:sp>
      <p:sp>
        <p:nvSpPr>
          <p:cNvPr id="4" name="Footer Placeholder 3">
            <a:extLst>
              <a:ext uri="{FF2B5EF4-FFF2-40B4-BE49-F238E27FC236}">
                <a16:creationId xmlns:a16="http://schemas.microsoft.com/office/drawing/2014/main" id="{49FDEC23-07E3-6845-871B-51F7ED8E28D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6AC04F-C933-A748-B17A-06EF6546FBC6}"/>
              </a:ext>
            </a:extLst>
          </p:cNvPr>
          <p:cNvSpPr>
            <a:spLocks noGrp="1"/>
          </p:cNvSpPr>
          <p:nvPr>
            <p:ph type="sldNum" sz="quarter" idx="12"/>
          </p:nvPr>
        </p:nvSpPr>
        <p:spPr/>
        <p:txBody>
          <a:bodyPr/>
          <a:lstStyle/>
          <a:p>
            <a:fld id="{BC83B962-109A-744A-B6BA-8B758DCDBFF3}" type="slidenum">
              <a:rPr lang="en-US" smtClean="0"/>
              <a:t>‹#›</a:t>
            </a:fld>
            <a:endParaRPr lang="en-US"/>
          </a:p>
        </p:txBody>
      </p:sp>
    </p:spTree>
    <p:extLst>
      <p:ext uri="{BB962C8B-B14F-4D97-AF65-F5344CB8AC3E}">
        <p14:creationId xmlns:p14="http://schemas.microsoft.com/office/powerpoint/2010/main" val="820620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7EFA5C-5FA0-4347-9360-A0A86C249FBE}"/>
              </a:ext>
            </a:extLst>
          </p:cNvPr>
          <p:cNvSpPr>
            <a:spLocks noGrp="1"/>
          </p:cNvSpPr>
          <p:nvPr>
            <p:ph type="dt" sz="half" idx="10"/>
          </p:nvPr>
        </p:nvSpPr>
        <p:spPr/>
        <p:txBody>
          <a:bodyPr/>
          <a:lstStyle/>
          <a:p>
            <a:fld id="{53D0F556-AF2D-F34E-9872-0D5B488B0806}" type="datetimeFigureOut">
              <a:rPr lang="en-US" smtClean="0"/>
              <a:t>3/7/2022</a:t>
            </a:fld>
            <a:endParaRPr lang="en-US"/>
          </a:p>
        </p:txBody>
      </p:sp>
      <p:sp>
        <p:nvSpPr>
          <p:cNvPr id="3" name="Footer Placeholder 2">
            <a:extLst>
              <a:ext uri="{FF2B5EF4-FFF2-40B4-BE49-F238E27FC236}">
                <a16:creationId xmlns:a16="http://schemas.microsoft.com/office/drawing/2014/main" id="{17E740DE-A453-514E-9499-A32709B9FE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7D8C511-269F-C24E-A12C-7ED9B13A39F2}"/>
              </a:ext>
            </a:extLst>
          </p:cNvPr>
          <p:cNvSpPr>
            <a:spLocks noGrp="1"/>
          </p:cNvSpPr>
          <p:nvPr>
            <p:ph type="sldNum" sz="quarter" idx="12"/>
          </p:nvPr>
        </p:nvSpPr>
        <p:spPr/>
        <p:txBody>
          <a:bodyPr/>
          <a:lstStyle/>
          <a:p>
            <a:fld id="{BC83B962-109A-744A-B6BA-8B758DCDBFF3}" type="slidenum">
              <a:rPr lang="en-US" smtClean="0"/>
              <a:t>‹#›</a:t>
            </a:fld>
            <a:endParaRPr lang="en-US"/>
          </a:p>
        </p:txBody>
      </p:sp>
    </p:spTree>
    <p:extLst>
      <p:ext uri="{BB962C8B-B14F-4D97-AF65-F5344CB8AC3E}">
        <p14:creationId xmlns:p14="http://schemas.microsoft.com/office/powerpoint/2010/main" val="1247149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FD5B2-2116-B34B-9983-B3D66C3D7F2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B9A868E-07AA-8E4A-9178-11C8D3E824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B749B9C-B08C-B74A-94D0-C34DCD054B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2D71F15-13A2-8242-A33C-1FBDB3B554F1}"/>
              </a:ext>
            </a:extLst>
          </p:cNvPr>
          <p:cNvSpPr>
            <a:spLocks noGrp="1"/>
          </p:cNvSpPr>
          <p:nvPr>
            <p:ph type="dt" sz="half" idx="10"/>
          </p:nvPr>
        </p:nvSpPr>
        <p:spPr/>
        <p:txBody>
          <a:bodyPr/>
          <a:lstStyle/>
          <a:p>
            <a:fld id="{53D0F556-AF2D-F34E-9872-0D5B488B0806}" type="datetimeFigureOut">
              <a:rPr lang="en-US" smtClean="0"/>
              <a:t>3/7/2022</a:t>
            </a:fld>
            <a:endParaRPr lang="en-US"/>
          </a:p>
        </p:txBody>
      </p:sp>
      <p:sp>
        <p:nvSpPr>
          <p:cNvPr id="6" name="Footer Placeholder 5">
            <a:extLst>
              <a:ext uri="{FF2B5EF4-FFF2-40B4-BE49-F238E27FC236}">
                <a16:creationId xmlns:a16="http://schemas.microsoft.com/office/drawing/2014/main" id="{975A9739-2B91-6E48-B56F-DACA371598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4F9E4D-704F-C948-936D-5E169D4818EF}"/>
              </a:ext>
            </a:extLst>
          </p:cNvPr>
          <p:cNvSpPr>
            <a:spLocks noGrp="1"/>
          </p:cNvSpPr>
          <p:nvPr>
            <p:ph type="sldNum" sz="quarter" idx="12"/>
          </p:nvPr>
        </p:nvSpPr>
        <p:spPr/>
        <p:txBody>
          <a:bodyPr/>
          <a:lstStyle/>
          <a:p>
            <a:fld id="{BC83B962-109A-744A-B6BA-8B758DCDBFF3}" type="slidenum">
              <a:rPr lang="en-US" smtClean="0"/>
              <a:t>‹#›</a:t>
            </a:fld>
            <a:endParaRPr lang="en-US"/>
          </a:p>
        </p:txBody>
      </p:sp>
    </p:spTree>
    <p:extLst>
      <p:ext uri="{BB962C8B-B14F-4D97-AF65-F5344CB8AC3E}">
        <p14:creationId xmlns:p14="http://schemas.microsoft.com/office/powerpoint/2010/main" val="1175336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0844-B431-114B-8EE6-1720AF94345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36C866E8-E6BB-454C-BBA4-0C6D899DCF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6F677A3-8712-5E4D-A447-24A6AE342F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2EEDAE6-D982-094B-A97C-8BE004AE44CC}"/>
              </a:ext>
            </a:extLst>
          </p:cNvPr>
          <p:cNvSpPr>
            <a:spLocks noGrp="1"/>
          </p:cNvSpPr>
          <p:nvPr>
            <p:ph type="dt" sz="half" idx="10"/>
          </p:nvPr>
        </p:nvSpPr>
        <p:spPr/>
        <p:txBody>
          <a:bodyPr/>
          <a:lstStyle/>
          <a:p>
            <a:fld id="{53D0F556-AF2D-F34E-9872-0D5B488B0806}" type="datetimeFigureOut">
              <a:rPr lang="en-US" smtClean="0"/>
              <a:t>3/7/2022</a:t>
            </a:fld>
            <a:endParaRPr lang="en-US"/>
          </a:p>
        </p:txBody>
      </p:sp>
      <p:sp>
        <p:nvSpPr>
          <p:cNvPr id="6" name="Footer Placeholder 5">
            <a:extLst>
              <a:ext uri="{FF2B5EF4-FFF2-40B4-BE49-F238E27FC236}">
                <a16:creationId xmlns:a16="http://schemas.microsoft.com/office/drawing/2014/main" id="{91416D1F-CD0A-294D-BC12-3BE246845A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D46912-AC56-3246-8C1C-271DF473D1C4}"/>
              </a:ext>
            </a:extLst>
          </p:cNvPr>
          <p:cNvSpPr>
            <a:spLocks noGrp="1"/>
          </p:cNvSpPr>
          <p:nvPr>
            <p:ph type="sldNum" sz="quarter" idx="12"/>
          </p:nvPr>
        </p:nvSpPr>
        <p:spPr/>
        <p:txBody>
          <a:bodyPr/>
          <a:lstStyle/>
          <a:p>
            <a:fld id="{BC83B962-109A-744A-B6BA-8B758DCDBFF3}" type="slidenum">
              <a:rPr lang="en-US" smtClean="0"/>
              <a:t>‹#›</a:t>
            </a:fld>
            <a:endParaRPr lang="en-US"/>
          </a:p>
        </p:txBody>
      </p:sp>
    </p:spTree>
    <p:extLst>
      <p:ext uri="{BB962C8B-B14F-4D97-AF65-F5344CB8AC3E}">
        <p14:creationId xmlns:p14="http://schemas.microsoft.com/office/powerpoint/2010/main" val="2349142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4454DE-F6B4-D64C-91A1-1ED813B9B4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88BEF9E-2856-864B-B835-9611D6B94C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A33EB8E-AE34-AD4A-A901-15271AFCA3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D0F556-AF2D-F34E-9872-0D5B488B0806}" type="datetimeFigureOut">
              <a:rPr lang="en-US" smtClean="0"/>
              <a:t>3/7/2022</a:t>
            </a:fld>
            <a:endParaRPr lang="en-US"/>
          </a:p>
        </p:txBody>
      </p:sp>
      <p:sp>
        <p:nvSpPr>
          <p:cNvPr id="5" name="Footer Placeholder 4">
            <a:extLst>
              <a:ext uri="{FF2B5EF4-FFF2-40B4-BE49-F238E27FC236}">
                <a16:creationId xmlns:a16="http://schemas.microsoft.com/office/drawing/2014/main" id="{CECBF059-D726-BB43-941D-CA97A3231D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51A182E-A0BD-1243-8A77-E2B87806F6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83B962-109A-744A-B6BA-8B758DCDBFF3}" type="slidenum">
              <a:rPr lang="en-US" smtClean="0"/>
              <a:t>‹#›</a:t>
            </a:fld>
            <a:endParaRPr lang="en-US"/>
          </a:p>
        </p:txBody>
      </p:sp>
    </p:spTree>
    <p:extLst>
      <p:ext uri="{BB962C8B-B14F-4D97-AF65-F5344CB8AC3E}">
        <p14:creationId xmlns:p14="http://schemas.microsoft.com/office/powerpoint/2010/main" val="29368159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72A233-37BE-CD41-91B4-8EE90722BC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0653A5D-DEE6-F648-BEAD-BFFC98491B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31ACFC8-8A8F-BB4F-AFE5-CAA7C01833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721026-B5BD-A448-A3AA-C87E5E14262A}" type="datetimeFigureOut">
              <a:rPr lang="en-US" smtClean="0"/>
              <a:t>3/7/2022</a:t>
            </a:fld>
            <a:endParaRPr lang="en-US"/>
          </a:p>
        </p:txBody>
      </p:sp>
      <p:sp>
        <p:nvSpPr>
          <p:cNvPr id="5" name="Footer Placeholder 4">
            <a:extLst>
              <a:ext uri="{FF2B5EF4-FFF2-40B4-BE49-F238E27FC236}">
                <a16:creationId xmlns:a16="http://schemas.microsoft.com/office/drawing/2014/main" id="{05826064-DE45-A646-A57E-CCD2F9027D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6FB1B5D-8EEA-E84E-B228-6007654264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D3590C-165E-E34C-8C05-524DDF0A1C5F}" type="slidenum">
              <a:rPr lang="en-US" smtClean="0"/>
              <a:t>‹#›</a:t>
            </a:fld>
            <a:endParaRPr lang="en-US"/>
          </a:p>
        </p:txBody>
      </p:sp>
    </p:spTree>
    <p:extLst>
      <p:ext uri="{BB962C8B-B14F-4D97-AF65-F5344CB8AC3E}">
        <p14:creationId xmlns:p14="http://schemas.microsoft.com/office/powerpoint/2010/main" val="7512681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D3342-6F24-4AA3-A655-8D547A93C1AC}"/>
              </a:ext>
            </a:extLst>
          </p:cNvPr>
          <p:cNvSpPr>
            <a:spLocks noGrp="1"/>
          </p:cNvSpPr>
          <p:nvPr>
            <p:ph type="title"/>
          </p:nvPr>
        </p:nvSpPr>
        <p:spPr/>
        <p:txBody>
          <a:bodyPr/>
          <a:lstStyle/>
          <a:p>
            <a:r>
              <a:rPr lang="en-GB" dirty="0">
                <a:ea typeface="+mj-lt"/>
                <a:cs typeface="+mj-lt"/>
              </a:rPr>
              <a:t>https://www.youtube.com/watch?v=4BPU5mKipNo</a:t>
            </a:r>
            <a:endParaRPr lang="en-US">
              <a:ea typeface="+mj-lt"/>
              <a:cs typeface="+mj-lt"/>
            </a:endParaRPr>
          </a:p>
        </p:txBody>
      </p:sp>
      <p:sp>
        <p:nvSpPr>
          <p:cNvPr id="3" name="Text Placeholder 2">
            <a:extLst>
              <a:ext uri="{FF2B5EF4-FFF2-40B4-BE49-F238E27FC236}">
                <a16:creationId xmlns:a16="http://schemas.microsoft.com/office/drawing/2014/main" id="{B6519559-2C82-4EB1-B4FE-05692002C5CD}"/>
              </a:ext>
            </a:extLst>
          </p:cNvPr>
          <p:cNvSpPr>
            <a:spLocks noGrp="1"/>
          </p:cNvSpPr>
          <p:nvPr>
            <p:ph type="body" idx="1"/>
          </p:nvPr>
        </p:nvSpPr>
        <p:spPr/>
        <p:txBody>
          <a:bodyPr vert="horz" lIns="91440" tIns="45720" rIns="91440" bIns="45720" rtlCol="0" anchor="t">
            <a:normAutofit/>
          </a:bodyPr>
          <a:lstStyle/>
          <a:p>
            <a:r>
              <a:rPr lang="en-GB" dirty="0">
                <a:cs typeface="Calibri"/>
              </a:rPr>
              <a:t>List key words in the song. </a:t>
            </a:r>
          </a:p>
          <a:p>
            <a:endParaRPr lang="en-GB" dirty="0">
              <a:cs typeface="Calibri"/>
            </a:endParaRPr>
          </a:p>
          <a:p>
            <a:r>
              <a:rPr lang="en-GB" dirty="0">
                <a:cs typeface="Calibri"/>
              </a:rPr>
              <a:t>What do these words have in common? </a:t>
            </a:r>
          </a:p>
        </p:txBody>
      </p:sp>
    </p:spTree>
    <p:extLst>
      <p:ext uri="{BB962C8B-B14F-4D97-AF65-F5344CB8AC3E}">
        <p14:creationId xmlns:p14="http://schemas.microsoft.com/office/powerpoint/2010/main" val="1762215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E31149-7BF4-F242-82FE-2F766C377207}"/>
              </a:ext>
            </a:extLst>
          </p:cNvPr>
          <p:cNvSpPr>
            <a:spLocks noGrp="1"/>
          </p:cNvSpPr>
          <p:nvPr>
            <p:ph type="title"/>
          </p:nvPr>
        </p:nvSpPr>
        <p:spPr>
          <a:xfrm>
            <a:off x="589560" y="256032"/>
            <a:ext cx="4560584" cy="1728216"/>
          </a:xfrm>
        </p:spPr>
        <p:txBody>
          <a:bodyPr anchor="ctr">
            <a:normAutofit/>
          </a:bodyPr>
          <a:lstStyle/>
          <a:p>
            <a:pPr algn="ctr"/>
            <a:r>
              <a:rPr lang="en-US" sz="2800" dirty="0"/>
              <a:t>Why did people first decide to settle there? </a:t>
            </a:r>
            <a:br>
              <a:rPr lang="en-US" sz="2800" dirty="0"/>
            </a:br>
            <a:r>
              <a:rPr lang="en-US" sz="2800" dirty="0"/>
              <a:t>Look at maps to see what would have been attractive.</a:t>
            </a:r>
          </a:p>
        </p:txBody>
      </p:sp>
      <p:grpSp>
        <p:nvGrpSpPr>
          <p:cNvPr id="73" name="Group 7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74" name="Rectangle 7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Rectangle 7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55A31E-5598-394C-95B7-762500176A7A}"/>
              </a:ext>
            </a:extLst>
          </p:cNvPr>
          <p:cNvSpPr>
            <a:spLocks noGrp="1"/>
          </p:cNvSpPr>
          <p:nvPr>
            <p:ph idx="1"/>
          </p:nvPr>
        </p:nvSpPr>
        <p:spPr>
          <a:xfrm>
            <a:off x="87363" y="2330505"/>
            <a:ext cx="5598446" cy="4633181"/>
          </a:xfrm>
        </p:spPr>
        <p:txBody>
          <a:bodyPr anchor="ctr">
            <a:normAutofit fontScale="92500" lnSpcReduction="10000"/>
          </a:bodyPr>
          <a:lstStyle/>
          <a:p>
            <a:pPr marL="171450" indent="-171450" fontAlgn="auto">
              <a:spcBef>
                <a:spcPts val="0"/>
              </a:spcBef>
              <a:spcAft>
                <a:spcPts val="0"/>
              </a:spcAft>
              <a:buFontTx/>
              <a:buChar char="-"/>
              <a:defRPr/>
            </a:pPr>
            <a:r>
              <a:rPr lang="en-GB" dirty="0"/>
              <a:t>Excellent port location makes transportation of goods easy and also makes the city easier to defend.</a:t>
            </a:r>
          </a:p>
          <a:p>
            <a:pPr marL="171450" indent="-171450" fontAlgn="auto">
              <a:spcBef>
                <a:spcPts val="0"/>
              </a:spcBef>
              <a:spcAft>
                <a:spcPts val="0"/>
              </a:spcAft>
              <a:buFontTx/>
              <a:buChar char="-"/>
              <a:defRPr/>
            </a:pPr>
            <a:r>
              <a:rPr lang="en-GB" dirty="0"/>
              <a:t>The land is relatively flat, Tokyo is surrounded by mountainous regions.</a:t>
            </a:r>
          </a:p>
          <a:p>
            <a:pPr marL="171450" indent="-171450" fontAlgn="auto">
              <a:spcBef>
                <a:spcPts val="0"/>
              </a:spcBef>
              <a:spcAft>
                <a:spcPts val="0"/>
              </a:spcAft>
              <a:buFontTx/>
              <a:buChar char="-"/>
              <a:defRPr/>
            </a:pPr>
            <a:r>
              <a:rPr lang="en-GB" dirty="0"/>
              <a:t>Fertile lands from river deposits ensure quality farming land.</a:t>
            </a:r>
          </a:p>
          <a:p>
            <a:pPr marL="171450" indent="-171450" fontAlgn="auto">
              <a:spcBef>
                <a:spcPts val="0"/>
              </a:spcBef>
              <a:spcAft>
                <a:spcPts val="0"/>
              </a:spcAft>
              <a:buFontTx/>
              <a:buChar char="-"/>
              <a:defRPr/>
            </a:pPr>
            <a:r>
              <a:rPr lang="en-GB" dirty="0"/>
              <a:t>Tokyo offers great access to fishing as a sustainable food source, so the residents had good access to fresh, healthy food.</a:t>
            </a:r>
          </a:p>
          <a:p>
            <a:pPr marL="171450" indent="-171450" fontAlgn="auto">
              <a:spcBef>
                <a:spcPts val="0"/>
              </a:spcBef>
              <a:spcAft>
                <a:spcPts val="0"/>
              </a:spcAft>
              <a:buFontTx/>
              <a:buChar char="-"/>
              <a:defRPr/>
            </a:pPr>
            <a:r>
              <a:rPr lang="en-GB" dirty="0"/>
              <a:t>Building materials from the river deposits to make clay for bricks</a:t>
            </a:r>
          </a:p>
          <a:p>
            <a:pPr marL="0" indent="0">
              <a:buNone/>
            </a:pPr>
            <a:endParaRPr lang="en-US" sz="2000" dirty="0"/>
          </a:p>
        </p:txBody>
      </p:sp>
      <p:sp>
        <p:nvSpPr>
          <p:cNvPr id="79" name="Rectangle 7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Map of Tokyo - Sendai, region (Region in Japan) | Welt-Atlas.de">
            <a:extLst>
              <a:ext uri="{FF2B5EF4-FFF2-40B4-BE49-F238E27FC236}">
                <a16:creationId xmlns:a16="http://schemas.microsoft.com/office/drawing/2014/main" id="{BDCC5441-EE61-064C-9A17-F7CAECDB4C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79" r="9215" b="-8"/>
          <a:stretch/>
        </p:blipFill>
        <p:spPr bwMode="auto">
          <a:xfrm>
            <a:off x="5700382" y="551628"/>
            <a:ext cx="5980221" cy="5797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8656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6 Crazy Facts About Tokyo's Population (2020) - Inside the World's Top  Megacity | LIVE JAPAN travel guide">
            <a:extLst>
              <a:ext uri="{FF2B5EF4-FFF2-40B4-BE49-F238E27FC236}">
                <a16:creationId xmlns:a16="http://schemas.microsoft.com/office/drawing/2014/main" id="{7BC5D6A4-CD13-E648-AFF8-71F0FA918C17}"/>
              </a:ext>
            </a:extLst>
          </p:cNvPr>
          <p:cNvPicPr>
            <a:picLocks noGrp="1" noChangeAspect="1" noChangeArrowheads="1"/>
          </p:cNvPicPr>
          <p:nvPr>
            <p:ph idx="1"/>
          </p:nvPr>
        </p:nvPicPr>
        <p:blipFill rotWithShape="1">
          <a:blip r:embed="rId2">
            <a:alphaModFix amt="50000"/>
            <a:extLst>
              <a:ext uri="{28A0092B-C50C-407E-A947-70E740481C1C}">
                <a14:useLocalDpi xmlns:a14="http://schemas.microsoft.com/office/drawing/2010/main" val="0"/>
              </a:ext>
            </a:extLst>
          </a:blip>
          <a:srcRect t="21329"/>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64C231D-5901-5E48-854F-8724C3D5D24F}"/>
              </a:ext>
            </a:extLst>
          </p:cNvPr>
          <p:cNvSpPr>
            <a:spLocks noGrp="1"/>
          </p:cNvSpPr>
          <p:nvPr>
            <p:ph type="title"/>
          </p:nvPr>
        </p:nvSpPr>
        <p:spPr>
          <a:xfrm>
            <a:off x="1524000" y="528480"/>
            <a:ext cx="9144000" cy="2900518"/>
          </a:xfrm>
        </p:spPr>
        <p:txBody>
          <a:bodyPr vert="horz" lIns="91440" tIns="45720" rIns="91440" bIns="45720" rtlCol="0" anchor="b">
            <a:normAutofit fontScale="90000"/>
          </a:bodyPr>
          <a:lstStyle/>
          <a:p>
            <a:pPr algn="ctr"/>
            <a:r>
              <a:rPr lang="en-US" sz="4700" dirty="0">
                <a:solidFill>
                  <a:srgbClr val="FFFFFF"/>
                </a:solidFill>
              </a:rPr>
              <a:t>Tokyo is a Mega-City…which means it has a population of over 10 million people. Tokyo has a population of 37.393 million residents. 13.5 million of these people live in the Greater Tokyo area.</a:t>
            </a:r>
          </a:p>
        </p:txBody>
      </p:sp>
    </p:spTree>
    <p:extLst>
      <p:ext uri="{BB962C8B-B14F-4D97-AF65-F5344CB8AC3E}">
        <p14:creationId xmlns:p14="http://schemas.microsoft.com/office/powerpoint/2010/main" val="1170195956"/>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descr="Tokyo City Guide - What to do in Tokyo">
            <a:extLst>
              <a:ext uri="{FF2B5EF4-FFF2-40B4-BE49-F238E27FC236}">
                <a16:creationId xmlns:a16="http://schemas.microsoft.com/office/drawing/2014/main" id="{B42DC6BF-E3F3-C443-8E49-BEA310A4907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467"/>
          <a:stretch/>
        </p:blipFill>
        <p:spPr bwMode="auto">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C3E211E-80DA-A74A-AD27-B0BF1BD8D76E}"/>
              </a:ext>
            </a:extLst>
          </p:cNvPr>
          <p:cNvSpPr>
            <a:spLocks noGrp="1"/>
          </p:cNvSpPr>
          <p:nvPr>
            <p:ph idx="1"/>
          </p:nvPr>
        </p:nvSpPr>
        <p:spPr>
          <a:xfrm>
            <a:off x="0" y="3752850"/>
            <a:ext cx="12191980" cy="3105140"/>
          </a:xfrm>
        </p:spPr>
        <p:txBody>
          <a:bodyPr anchor="ctr">
            <a:normAutofit/>
          </a:bodyPr>
          <a:lstStyle/>
          <a:p>
            <a:pPr marL="0" indent="0" algn="ctr">
              <a:buNone/>
            </a:pPr>
            <a:r>
              <a:rPr lang="en-GB" sz="1600" dirty="0"/>
              <a:t>Greater Tokyo is the world's most populous metropolitan area and is the centre of Japanese culture, finance, and government, this also means there are more jobs</a:t>
            </a:r>
          </a:p>
          <a:p>
            <a:pPr algn="ctr">
              <a:buFontTx/>
              <a:buChar char="-"/>
            </a:pPr>
            <a:r>
              <a:rPr lang="en-GB" sz="1600" dirty="0"/>
              <a:t>There are arts and culture everywhere; even in busy Tokyo, there are shrines and temples everywhere. The religious spots of Shinto and Buddhism, and they are best suited in secluded nature areas</a:t>
            </a:r>
          </a:p>
          <a:p>
            <a:pPr algn="ctr">
              <a:buFontTx/>
              <a:buChar char="-"/>
            </a:pPr>
            <a:r>
              <a:rPr lang="en-GB" sz="1600" dirty="0"/>
              <a:t>- Public transportation is excellent. Trains and buses are usually the vehicle of choice. Some train lines run every four minutes or less. And the trains go about everywhere. It is also a world economic and industrial centre.</a:t>
            </a:r>
          </a:p>
          <a:p>
            <a:pPr algn="ctr">
              <a:buFontTx/>
              <a:buChar char="-"/>
            </a:pPr>
            <a:r>
              <a:rPr lang="en-GB" sz="1600" dirty="0"/>
              <a:t>- The city boasts a large number of world-class institutions of higher education notably the highest concentration of universities in Japan </a:t>
            </a:r>
          </a:p>
          <a:p>
            <a:pPr marL="0" indent="0" algn="ctr">
              <a:buNone/>
            </a:pPr>
            <a:r>
              <a:rPr lang="en-GB" sz="1600" dirty="0"/>
              <a:t>- Although the city is so large, it has a very low crime rate and a respected police presence </a:t>
            </a:r>
          </a:p>
          <a:p>
            <a:pPr marL="0" indent="0" algn="ctr">
              <a:buNone/>
            </a:pPr>
            <a:r>
              <a:rPr lang="en-GB" sz="1600" dirty="0"/>
              <a:t>- As well as lots of architecture and tall buildings, the city also has beautiful parks and recreation areas</a:t>
            </a:r>
          </a:p>
          <a:p>
            <a:endParaRPr lang="en-US" sz="1100" dirty="0"/>
          </a:p>
        </p:txBody>
      </p:sp>
      <p:sp>
        <p:nvSpPr>
          <p:cNvPr id="5" name="Title 4">
            <a:extLst>
              <a:ext uri="{FF2B5EF4-FFF2-40B4-BE49-F238E27FC236}">
                <a16:creationId xmlns:a16="http://schemas.microsoft.com/office/drawing/2014/main" id="{893D19FC-D0B6-184C-AA8D-BBBC30338A9B}"/>
              </a:ext>
            </a:extLst>
          </p:cNvPr>
          <p:cNvSpPr>
            <a:spLocks noGrp="1"/>
          </p:cNvSpPr>
          <p:nvPr>
            <p:ph type="title"/>
          </p:nvPr>
        </p:nvSpPr>
        <p:spPr/>
        <p:txBody>
          <a:bodyPr/>
          <a:lstStyle/>
          <a:p>
            <a:r>
              <a:rPr lang="en-US" dirty="0"/>
              <a:t>Tokyo is BIG; why live there now?</a:t>
            </a:r>
          </a:p>
        </p:txBody>
      </p:sp>
    </p:spTree>
    <p:extLst>
      <p:ext uri="{BB962C8B-B14F-4D97-AF65-F5344CB8AC3E}">
        <p14:creationId xmlns:p14="http://schemas.microsoft.com/office/powerpoint/2010/main" val="2642920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5F6243">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1210532-AF29-2D4B-A860-B8ADF7359113}"/>
              </a:ext>
            </a:extLst>
          </p:cNvPr>
          <p:cNvSpPr>
            <a:spLocks noGrp="1"/>
          </p:cNvSpPr>
          <p:nvPr>
            <p:ph type="title"/>
          </p:nvPr>
        </p:nvSpPr>
        <p:spPr>
          <a:xfrm>
            <a:off x="524256" y="4767072"/>
            <a:ext cx="6594189" cy="1625210"/>
          </a:xfrm>
        </p:spPr>
        <p:txBody>
          <a:bodyPr>
            <a:normAutofit/>
          </a:bodyPr>
          <a:lstStyle/>
          <a:p>
            <a:pPr algn="ctr"/>
            <a:r>
              <a:rPr lang="en-GB" sz="3700" b="1" dirty="0">
                <a:solidFill>
                  <a:srgbClr val="FFFFFF"/>
                </a:solidFill>
              </a:rPr>
              <a:t>Energy - Your aim: </a:t>
            </a:r>
            <a:br>
              <a:rPr lang="en-GB" sz="3700" b="1" dirty="0">
                <a:solidFill>
                  <a:srgbClr val="FFFFFF"/>
                </a:solidFill>
              </a:rPr>
            </a:br>
            <a:r>
              <a:rPr lang="en-GB" sz="3700" b="1" u="sng" dirty="0">
                <a:solidFill>
                  <a:srgbClr val="FFFFFF"/>
                </a:solidFill>
              </a:rPr>
              <a:t>To be the first city in world to use 100 per cent renewable energy.</a:t>
            </a:r>
            <a:endParaRPr lang="en-US" sz="3700" dirty="0">
              <a:solidFill>
                <a:srgbClr val="FFFFFF"/>
              </a:solidFill>
            </a:endParaRPr>
          </a:p>
        </p:txBody>
      </p:sp>
      <p:pic>
        <p:nvPicPr>
          <p:cNvPr id="4098" name="Picture 2" descr="Wise Green Renewable Energy, Solar PV Panels, Solar Assisted Heating">
            <a:extLst>
              <a:ext uri="{FF2B5EF4-FFF2-40B4-BE49-F238E27FC236}">
                <a16:creationId xmlns:a16="http://schemas.microsoft.com/office/drawing/2014/main" id="{0752635A-9B14-434C-ACA7-EFE88303CE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255" r="-1" b="-1"/>
          <a:stretch/>
        </p:blipFill>
        <p:spPr bwMode="auto">
          <a:xfrm>
            <a:off x="327547" y="321733"/>
            <a:ext cx="7058306" cy="4107392"/>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3E25DB1-D85E-834C-85C9-4543CBA0FA26}"/>
              </a:ext>
            </a:extLst>
          </p:cNvPr>
          <p:cNvSpPr>
            <a:spLocks noGrp="1"/>
          </p:cNvSpPr>
          <p:nvPr>
            <p:ph idx="1"/>
          </p:nvPr>
        </p:nvSpPr>
        <p:spPr>
          <a:xfrm>
            <a:off x="8029319" y="917725"/>
            <a:ext cx="3424739" cy="4852362"/>
          </a:xfrm>
        </p:spPr>
        <p:txBody>
          <a:bodyPr anchor="ctr">
            <a:normAutofit/>
          </a:bodyPr>
          <a:lstStyle/>
          <a:p>
            <a:pPr marL="0" indent="0" algn="ctr">
              <a:buNone/>
            </a:pPr>
            <a:r>
              <a:rPr lang="en-GB" sz="2400" dirty="0">
                <a:solidFill>
                  <a:srgbClr val="FFFFFF"/>
                </a:solidFill>
              </a:rPr>
              <a:t>You will need to state your aim of how your city will be powered. You should be using sustainable techniques such as wind power, hydro electricity and solar energy. Alternatively, you can come u with your own sustainable way to produce energy.</a:t>
            </a:r>
          </a:p>
          <a:p>
            <a:pPr marL="0" indent="0">
              <a:buNone/>
            </a:pPr>
            <a:endParaRPr lang="en-US" sz="2000" dirty="0">
              <a:solidFill>
                <a:srgbClr val="FFFFFF"/>
              </a:solidFill>
            </a:endParaRPr>
          </a:p>
        </p:txBody>
      </p:sp>
    </p:spTree>
    <p:extLst>
      <p:ext uri="{BB962C8B-B14F-4D97-AF65-F5344CB8AC3E}">
        <p14:creationId xmlns:p14="http://schemas.microsoft.com/office/powerpoint/2010/main" val="128584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874B3B">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66089C3-8010-E24E-A7FD-9323CFF175CC}"/>
              </a:ext>
            </a:extLst>
          </p:cNvPr>
          <p:cNvSpPr>
            <a:spLocks noGrp="1"/>
          </p:cNvSpPr>
          <p:nvPr>
            <p:ph type="title"/>
          </p:nvPr>
        </p:nvSpPr>
        <p:spPr>
          <a:xfrm>
            <a:off x="524256" y="491260"/>
            <a:ext cx="6594189" cy="1625210"/>
          </a:xfrm>
        </p:spPr>
        <p:txBody>
          <a:bodyPr>
            <a:normAutofit/>
          </a:bodyPr>
          <a:lstStyle/>
          <a:p>
            <a:pPr algn="ctr"/>
            <a:r>
              <a:rPr lang="en-GB" sz="3700" b="1" dirty="0">
                <a:solidFill>
                  <a:srgbClr val="FFFFFF"/>
                </a:solidFill>
              </a:rPr>
              <a:t>Food - Your aim: </a:t>
            </a:r>
            <a:br>
              <a:rPr lang="en-GB" sz="3700" b="1" dirty="0">
                <a:solidFill>
                  <a:srgbClr val="FFFFFF"/>
                </a:solidFill>
              </a:rPr>
            </a:br>
            <a:r>
              <a:rPr lang="en-GB" sz="3700" b="1" u="sng" dirty="0">
                <a:solidFill>
                  <a:srgbClr val="FFFFFF"/>
                </a:solidFill>
              </a:rPr>
              <a:t>To reduce your food miles.</a:t>
            </a:r>
            <a:br>
              <a:rPr lang="en-GB" sz="3700" dirty="0">
                <a:solidFill>
                  <a:srgbClr val="FFFFFF"/>
                </a:solidFill>
              </a:rPr>
            </a:br>
            <a:endParaRPr lang="en-US" sz="3700" dirty="0">
              <a:solidFill>
                <a:srgbClr val="FFFFFF"/>
              </a:solidFill>
            </a:endParaRPr>
          </a:p>
        </p:txBody>
      </p:sp>
      <p:pic>
        <p:nvPicPr>
          <p:cNvPr id="5122" name="Picture 2" descr="Food Miles | Food Investigators on SBS">
            <a:extLst>
              <a:ext uri="{FF2B5EF4-FFF2-40B4-BE49-F238E27FC236}">
                <a16:creationId xmlns:a16="http://schemas.microsoft.com/office/drawing/2014/main" id="{C5581E6E-BAE0-CE4E-A37A-FEA23CF844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95" r="-3" b="-3"/>
          <a:stretch/>
        </p:blipFill>
        <p:spPr bwMode="auto">
          <a:xfrm>
            <a:off x="327547" y="2454903"/>
            <a:ext cx="7058306" cy="4080254"/>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67ECB52-CE50-4148-9C9B-18C4D814C666}"/>
              </a:ext>
            </a:extLst>
          </p:cNvPr>
          <p:cNvSpPr>
            <a:spLocks noGrp="1"/>
          </p:cNvSpPr>
          <p:nvPr>
            <p:ph idx="1"/>
          </p:nvPr>
        </p:nvSpPr>
        <p:spPr>
          <a:xfrm>
            <a:off x="8029319" y="917725"/>
            <a:ext cx="3424739" cy="4852362"/>
          </a:xfrm>
        </p:spPr>
        <p:txBody>
          <a:bodyPr anchor="ctr">
            <a:normAutofit/>
          </a:bodyPr>
          <a:lstStyle/>
          <a:p>
            <a:pPr marL="0" indent="0" algn="ctr">
              <a:buNone/>
            </a:pPr>
            <a:r>
              <a:rPr lang="en-GB" sz="2400" dirty="0">
                <a:solidFill>
                  <a:srgbClr val="FFFFFF"/>
                </a:solidFill>
              </a:rPr>
              <a:t>You should be encouraging the people of your cities to be aware and aiming to reduce how far the food has travelled to get o their plate. People will need to eat seasonal, local produce.</a:t>
            </a:r>
            <a:r>
              <a:rPr lang="en-US" sz="2400" dirty="0">
                <a:solidFill>
                  <a:srgbClr val="FFFFFF"/>
                </a:solidFill>
              </a:rPr>
              <a:t> Even better would be to get people growing their own vegetables, how could you encourage that?</a:t>
            </a:r>
            <a:endParaRPr lang="en-GB" sz="2400" dirty="0">
              <a:solidFill>
                <a:srgbClr val="FFFFFF"/>
              </a:solidFill>
            </a:endParaRPr>
          </a:p>
        </p:txBody>
      </p:sp>
    </p:spTree>
    <p:extLst>
      <p:ext uri="{BB962C8B-B14F-4D97-AF65-F5344CB8AC3E}">
        <p14:creationId xmlns:p14="http://schemas.microsoft.com/office/powerpoint/2010/main" val="945068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654942">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609EE1-91B0-4B4A-927B-7D0D4925312C}"/>
              </a:ext>
            </a:extLst>
          </p:cNvPr>
          <p:cNvSpPr>
            <a:spLocks noGrp="1"/>
          </p:cNvSpPr>
          <p:nvPr>
            <p:ph type="title"/>
          </p:nvPr>
        </p:nvSpPr>
        <p:spPr>
          <a:xfrm>
            <a:off x="524256" y="491260"/>
            <a:ext cx="6594189" cy="1625210"/>
          </a:xfrm>
        </p:spPr>
        <p:txBody>
          <a:bodyPr>
            <a:normAutofit/>
          </a:bodyPr>
          <a:lstStyle/>
          <a:p>
            <a:pPr algn="ctr"/>
            <a:r>
              <a:rPr lang="en-GB" b="1" dirty="0">
                <a:solidFill>
                  <a:srgbClr val="FFFFFF"/>
                </a:solidFill>
              </a:rPr>
              <a:t>Nature - Your aim: </a:t>
            </a:r>
            <a:br>
              <a:rPr lang="en-GB" b="1" dirty="0">
                <a:solidFill>
                  <a:srgbClr val="FFFFFF"/>
                </a:solidFill>
              </a:rPr>
            </a:br>
            <a:r>
              <a:rPr lang="en-GB" b="1" u="sng" dirty="0">
                <a:solidFill>
                  <a:srgbClr val="FFFFFF"/>
                </a:solidFill>
              </a:rPr>
              <a:t>Bring nature back to the city</a:t>
            </a:r>
            <a:endParaRPr lang="en-US" dirty="0">
              <a:solidFill>
                <a:srgbClr val="FFFFFF"/>
              </a:solidFill>
            </a:endParaRPr>
          </a:p>
        </p:txBody>
      </p:sp>
      <p:pic>
        <p:nvPicPr>
          <p:cNvPr id="6146" name="Picture 2" descr="5 Cities Where Man And Nature Collide | by Danny Kane | Age of Awareness |  Medium">
            <a:extLst>
              <a:ext uri="{FF2B5EF4-FFF2-40B4-BE49-F238E27FC236}">
                <a16:creationId xmlns:a16="http://schemas.microsoft.com/office/drawing/2014/main" id="{990B52F6-DC4D-5F4E-90B1-CEBF514F8D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396" r="1" b="1"/>
          <a:stretch/>
        </p:blipFill>
        <p:spPr bwMode="auto">
          <a:xfrm>
            <a:off x="327547" y="2454903"/>
            <a:ext cx="7058306" cy="4080254"/>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F42804D-AD49-CF4E-913D-6E7E9B185C67}"/>
              </a:ext>
            </a:extLst>
          </p:cNvPr>
          <p:cNvSpPr>
            <a:spLocks noGrp="1"/>
          </p:cNvSpPr>
          <p:nvPr>
            <p:ph idx="1"/>
          </p:nvPr>
        </p:nvSpPr>
        <p:spPr>
          <a:xfrm>
            <a:off x="8029319" y="917725"/>
            <a:ext cx="3424739" cy="4852362"/>
          </a:xfrm>
        </p:spPr>
        <p:txBody>
          <a:bodyPr anchor="ctr">
            <a:normAutofit/>
          </a:bodyPr>
          <a:lstStyle/>
          <a:p>
            <a:pPr marL="0" indent="0" algn="ctr">
              <a:buNone/>
            </a:pPr>
            <a:r>
              <a:rPr lang="en-GB" sz="2400" dirty="0">
                <a:solidFill>
                  <a:srgbClr val="FFFFFF"/>
                </a:solidFill>
              </a:rPr>
              <a:t>We know how important green spaces are for humans and our well-being but more importantly the plants and animals they support in turn support us. How will you ensure your residents can enjoy plenty of green space in amongst the urban sprawl?</a:t>
            </a:r>
          </a:p>
          <a:p>
            <a:pPr marL="0" indent="0">
              <a:buNone/>
            </a:pPr>
            <a:endParaRPr lang="en-US" sz="2000" dirty="0">
              <a:solidFill>
                <a:srgbClr val="FFFFFF"/>
              </a:solidFill>
            </a:endParaRPr>
          </a:p>
        </p:txBody>
      </p:sp>
    </p:spTree>
    <p:extLst>
      <p:ext uri="{BB962C8B-B14F-4D97-AF65-F5344CB8AC3E}">
        <p14:creationId xmlns:p14="http://schemas.microsoft.com/office/powerpoint/2010/main" val="219484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55563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01A3FC5-E660-A744-A5A3-E18B02BB39A9}"/>
              </a:ext>
            </a:extLst>
          </p:cNvPr>
          <p:cNvSpPr>
            <a:spLocks noGrp="1"/>
          </p:cNvSpPr>
          <p:nvPr>
            <p:ph type="title"/>
          </p:nvPr>
        </p:nvSpPr>
        <p:spPr>
          <a:xfrm>
            <a:off x="524256" y="491260"/>
            <a:ext cx="6594189" cy="1625210"/>
          </a:xfrm>
        </p:spPr>
        <p:txBody>
          <a:bodyPr>
            <a:normAutofit/>
          </a:bodyPr>
          <a:lstStyle/>
          <a:p>
            <a:pPr algn="ctr"/>
            <a:r>
              <a:rPr lang="en-GB" sz="3700" b="1" dirty="0">
                <a:solidFill>
                  <a:srgbClr val="FFFFFF"/>
                </a:solidFill>
              </a:rPr>
              <a:t>Transport - Your aim: </a:t>
            </a:r>
            <a:br>
              <a:rPr lang="en-GB" sz="3700" b="1" dirty="0">
                <a:solidFill>
                  <a:srgbClr val="FFFFFF"/>
                </a:solidFill>
              </a:rPr>
            </a:br>
            <a:r>
              <a:rPr lang="en-GB" sz="3700" b="1" u="sng" dirty="0">
                <a:solidFill>
                  <a:srgbClr val="FFFFFF"/>
                </a:solidFill>
              </a:rPr>
              <a:t>Fewer cars and cleaner air</a:t>
            </a:r>
            <a:br>
              <a:rPr lang="en-GB" sz="3700" dirty="0">
                <a:solidFill>
                  <a:srgbClr val="FFFFFF"/>
                </a:solidFill>
              </a:rPr>
            </a:br>
            <a:endParaRPr lang="en-US" sz="3700" dirty="0">
              <a:solidFill>
                <a:srgbClr val="FFFFFF"/>
              </a:solidFill>
            </a:endParaRPr>
          </a:p>
        </p:txBody>
      </p:sp>
      <p:pic>
        <p:nvPicPr>
          <p:cNvPr id="7170" name="Picture 2" descr="6 predictions about the future of transportation - Business Insider">
            <a:extLst>
              <a:ext uri="{FF2B5EF4-FFF2-40B4-BE49-F238E27FC236}">
                <a16:creationId xmlns:a16="http://schemas.microsoft.com/office/drawing/2014/main" id="{CCE5DCD7-CDDC-5F41-AF4A-01AC9548C7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923" r="1" b="1"/>
          <a:stretch/>
        </p:blipFill>
        <p:spPr bwMode="auto">
          <a:xfrm>
            <a:off x="327547" y="2454903"/>
            <a:ext cx="7058306" cy="4080254"/>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344E6AA-9BEB-694A-BB89-B34693588077}"/>
              </a:ext>
            </a:extLst>
          </p:cNvPr>
          <p:cNvSpPr>
            <a:spLocks noGrp="1"/>
          </p:cNvSpPr>
          <p:nvPr>
            <p:ph idx="1"/>
          </p:nvPr>
        </p:nvSpPr>
        <p:spPr>
          <a:xfrm>
            <a:off x="8029319" y="917725"/>
            <a:ext cx="3424739" cy="4852362"/>
          </a:xfrm>
        </p:spPr>
        <p:txBody>
          <a:bodyPr anchor="ctr">
            <a:normAutofit/>
          </a:bodyPr>
          <a:lstStyle/>
          <a:p>
            <a:pPr marL="0" indent="0" algn="ctr">
              <a:buNone/>
            </a:pPr>
            <a:r>
              <a:rPr lang="en-GB" sz="2600" dirty="0">
                <a:solidFill>
                  <a:srgbClr val="FFFFFF"/>
                </a:solidFill>
              </a:rPr>
              <a:t>We have talked about the damage that cars do to our health and the environment. What can you provide as a city that will encourage people to use public transport? What will be the best method of getting around? It MUST be powered by a renewable energy source.</a:t>
            </a:r>
          </a:p>
          <a:p>
            <a:endParaRPr lang="en-US" sz="2000" dirty="0">
              <a:solidFill>
                <a:srgbClr val="FFFFFF"/>
              </a:solidFill>
            </a:endParaRPr>
          </a:p>
        </p:txBody>
      </p:sp>
    </p:spTree>
    <p:extLst>
      <p:ext uri="{BB962C8B-B14F-4D97-AF65-F5344CB8AC3E}">
        <p14:creationId xmlns:p14="http://schemas.microsoft.com/office/powerpoint/2010/main" val="3737957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9" y="450221"/>
            <a:ext cx="3362146" cy="391152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CB0F3153-84CC-434C-BA20-8346522A1BED}"/>
              </a:ext>
            </a:extLst>
          </p:cNvPr>
          <p:cNvSpPr>
            <a:spLocks noGrp="1"/>
          </p:cNvSpPr>
          <p:nvPr>
            <p:ph type="title"/>
          </p:nvPr>
        </p:nvSpPr>
        <p:spPr>
          <a:xfrm>
            <a:off x="774701" y="762000"/>
            <a:ext cx="2771672" cy="3230578"/>
          </a:xfrm>
        </p:spPr>
        <p:txBody>
          <a:bodyPr>
            <a:normAutofit/>
          </a:bodyPr>
          <a:lstStyle/>
          <a:p>
            <a:pPr algn="ctr"/>
            <a:r>
              <a:rPr lang="en-GB" sz="3800" b="1" dirty="0">
                <a:solidFill>
                  <a:srgbClr val="FFFFFF"/>
                </a:solidFill>
              </a:rPr>
              <a:t>Waste – </a:t>
            </a:r>
            <a:br>
              <a:rPr lang="en-GB" sz="3800" b="1" dirty="0">
                <a:solidFill>
                  <a:srgbClr val="FFFFFF"/>
                </a:solidFill>
              </a:rPr>
            </a:br>
            <a:r>
              <a:rPr lang="en-GB" sz="3800" b="1" dirty="0">
                <a:solidFill>
                  <a:srgbClr val="FFFFFF"/>
                </a:solidFill>
              </a:rPr>
              <a:t>Your aim: </a:t>
            </a:r>
            <a:r>
              <a:rPr lang="en-GB" sz="3800" b="1" u="sng" dirty="0">
                <a:solidFill>
                  <a:srgbClr val="FFFFFF"/>
                </a:solidFill>
              </a:rPr>
              <a:t>Reduce, reuse and recycle</a:t>
            </a:r>
            <a:br>
              <a:rPr lang="en-GB" sz="3800" dirty="0">
                <a:solidFill>
                  <a:srgbClr val="FFFFFF"/>
                </a:solidFill>
              </a:rPr>
            </a:br>
            <a:endParaRPr lang="en-US" sz="3800" dirty="0">
              <a:solidFill>
                <a:srgbClr val="FFFFFF"/>
              </a:solidFill>
            </a:endParaRPr>
          </a:p>
        </p:txBody>
      </p:sp>
      <p:pic>
        <p:nvPicPr>
          <p:cNvPr id="8194" name="Picture 2" descr="Our Water and Its Future">
            <a:extLst>
              <a:ext uri="{FF2B5EF4-FFF2-40B4-BE49-F238E27FC236}">
                <a16:creationId xmlns:a16="http://schemas.microsoft.com/office/drawing/2014/main" id="{2B9A4B74-2808-7845-9150-3D4BDDF9E6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226" r="1" b="1"/>
          <a:stretch/>
        </p:blipFill>
        <p:spPr bwMode="auto">
          <a:xfrm>
            <a:off x="3988092" y="448054"/>
            <a:ext cx="4036457" cy="595458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88443" y="445459"/>
            <a:ext cx="3522149" cy="595717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4B55C3E-EE1A-5743-A323-3C1C9EF03A50}"/>
              </a:ext>
            </a:extLst>
          </p:cNvPr>
          <p:cNvSpPr>
            <a:spLocks noGrp="1"/>
          </p:cNvSpPr>
          <p:nvPr>
            <p:ph idx="1"/>
          </p:nvPr>
        </p:nvSpPr>
        <p:spPr>
          <a:xfrm>
            <a:off x="8460981" y="805294"/>
            <a:ext cx="2977071" cy="5237503"/>
          </a:xfrm>
        </p:spPr>
        <p:txBody>
          <a:bodyPr anchor="ctr">
            <a:normAutofit lnSpcReduction="10000"/>
          </a:bodyPr>
          <a:lstStyle/>
          <a:p>
            <a:pPr marL="0" indent="0" algn="ctr">
              <a:buNone/>
            </a:pPr>
            <a:r>
              <a:rPr lang="en-GB" sz="2400" dirty="0"/>
              <a:t>An important point to consider is how to make sure that your cities residents are doing as much as they can to reduce their waste – whether it be reusing clothes, making sure that what they do produce is efficiently recycled or by using less plastic and producing less food waste. They will need to think, how what they do produce, can be used.</a:t>
            </a:r>
          </a:p>
          <a:p>
            <a:pPr marL="0" indent="0">
              <a:buNone/>
            </a:pPr>
            <a:endParaRPr lang="en-US" sz="2000" dirty="0"/>
          </a:p>
        </p:txBody>
      </p:sp>
      <p:sp>
        <p:nvSpPr>
          <p:cNvPr id="75" name="Rectangle 74">
            <a:extLst>
              <a:ext uri="{FF2B5EF4-FFF2-40B4-BE49-F238E27FC236}">
                <a16:creationId xmlns:a16="http://schemas.microsoft.com/office/drawing/2014/main" id="{05CC4153-3F0D-4F4C-8F12-E8FC3FA40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17136"/>
            <a:ext cx="3362146" cy="1890452"/>
          </a:xfrm>
          <a:prstGeom prst="rect">
            <a:avLst/>
          </a:prstGeom>
          <a:solidFill>
            <a:srgbClr val="406249">
              <a:alpha val="9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244080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3C525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21ADC59-195E-104D-8E6F-0DAEDA218851}"/>
              </a:ext>
            </a:extLst>
          </p:cNvPr>
          <p:cNvSpPr>
            <a:spLocks noGrp="1"/>
          </p:cNvSpPr>
          <p:nvPr>
            <p:ph type="title"/>
          </p:nvPr>
        </p:nvSpPr>
        <p:spPr>
          <a:xfrm>
            <a:off x="524256" y="491260"/>
            <a:ext cx="6594189" cy="1625210"/>
          </a:xfrm>
        </p:spPr>
        <p:txBody>
          <a:bodyPr vert="horz" lIns="91440" tIns="45720" rIns="91440" bIns="45720" rtlCol="0" anchor="ctr">
            <a:normAutofit/>
          </a:bodyPr>
          <a:lstStyle/>
          <a:p>
            <a:r>
              <a:rPr lang="en-US" dirty="0">
                <a:solidFill>
                  <a:srgbClr val="FFFFFF"/>
                </a:solidFill>
              </a:rPr>
              <a:t>We need solutions…</a:t>
            </a:r>
          </a:p>
        </p:txBody>
      </p:sp>
      <p:pic>
        <p:nvPicPr>
          <p:cNvPr id="3074" name="Picture 2" descr="Can we tackle both climate change and Covid-19 recovery? | Free to read |  Financial Times">
            <a:extLst>
              <a:ext uri="{FF2B5EF4-FFF2-40B4-BE49-F238E27FC236}">
                <a16:creationId xmlns:a16="http://schemas.microsoft.com/office/drawing/2014/main" id="{C02A6BEF-94D0-3B42-B997-CFA486C1DBF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3126" b="-1"/>
          <a:stretch/>
        </p:blipFill>
        <p:spPr bwMode="auto">
          <a:xfrm>
            <a:off x="327547" y="2454903"/>
            <a:ext cx="7058306" cy="4080254"/>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1CECC8DA-AA17-DE49-BC20-BCC07C48630E}"/>
              </a:ext>
            </a:extLst>
          </p:cNvPr>
          <p:cNvSpPr/>
          <p:nvPr/>
        </p:nvSpPr>
        <p:spPr>
          <a:xfrm>
            <a:off x="8029319" y="917725"/>
            <a:ext cx="3424739" cy="5617432"/>
          </a:xfrm>
          <a:prstGeom prst="rect">
            <a:avLst/>
          </a:prstGeom>
        </p:spPr>
        <p:txBody>
          <a:bodyPr vert="horz" lIns="91440" tIns="45720" rIns="91440" bIns="45720" rtlCol="0" anchor="ctr">
            <a:normAutofit fontScale="92500" lnSpcReduction="10000"/>
          </a:bodyPr>
          <a:lstStyle/>
          <a:p>
            <a:pPr algn="ctr" fontAlgn="base">
              <a:lnSpc>
                <a:spcPct val="90000"/>
              </a:lnSpc>
              <a:spcAft>
                <a:spcPts val="600"/>
              </a:spcAft>
            </a:pPr>
            <a:r>
              <a:rPr lang="en-US" sz="2800" b="0" i="0" u="none" strike="noStrike" dirty="0">
                <a:solidFill>
                  <a:srgbClr val="FFFFFF"/>
                </a:solidFill>
                <a:effectLst/>
              </a:rPr>
              <a:t>The good news is that while cities are particularly at risk from the climate crisis, they are also behind some of the most powerful solutions. That’s why we’re taking a look at </a:t>
            </a:r>
            <a:r>
              <a:rPr lang="en-US" sz="2800" dirty="0">
                <a:solidFill>
                  <a:srgbClr val="FFFFFF"/>
                </a:solidFill>
              </a:rPr>
              <a:t>three</a:t>
            </a:r>
            <a:r>
              <a:rPr lang="en-US" sz="2800" b="0" i="0" u="none" strike="noStrike" dirty="0">
                <a:solidFill>
                  <a:srgbClr val="FFFFFF"/>
                </a:solidFill>
                <a:effectLst/>
              </a:rPr>
              <a:t> sustainable cities in the world and the steps they’ve taken to become leaders in clean energy and climate solutions.</a:t>
            </a:r>
          </a:p>
          <a:p>
            <a:pPr>
              <a:lnSpc>
                <a:spcPct val="90000"/>
              </a:lnSpc>
              <a:spcAft>
                <a:spcPts val="600"/>
              </a:spcAft>
            </a:pPr>
            <a:br>
              <a:rPr lang="en-US" sz="2000" dirty="0">
                <a:solidFill>
                  <a:srgbClr val="FFFFFF"/>
                </a:solidFill>
              </a:rPr>
            </a:br>
            <a:endParaRPr lang="en-US" sz="2000" dirty="0">
              <a:solidFill>
                <a:srgbClr val="FFFFFF"/>
              </a:solidFill>
            </a:endParaRPr>
          </a:p>
        </p:txBody>
      </p:sp>
    </p:spTree>
    <p:extLst>
      <p:ext uri="{BB962C8B-B14F-4D97-AF65-F5344CB8AC3E}">
        <p14:creationId xmlns:p14="http://schemas.microsoft.com/office/powerpoint/2010/main" val="40773031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89DFC2F-9D69-0D42-BB6E-2C387A6622E8}"/>
              </a:ext>
            </a:extLst>
          </p:cNvPr>
          <p:cNvSpPr>
            <a:spLocks noGrp="1"/>
          </p:cNvSpPr>
          <p:nvPr>
            <p:ph type="title"/>
          </p:nvPr>
        </p:nvSpPr>
        <p:spPr>
          <a:xfrm>
            <a:off x="500063" y="3429000"/>
            <a:ext cx="5329238" cy="233362"/>
          </a:xfrm>
        </p:spPr>
        <p:txBody>
          <a:bodyPr>
            <a:noAutofit/>
          </a:bodyPr>
          <a:lstStyle/>
          <a:p>
            <a:pPr algn="ctr" fontAlgn="base"/>
            <a:r>
              <a:rPr lang="en-GB" sz="2000" b="1" cap="all" dirty="0"/>
              <a:t>COPENHAGEN, DENMARK</a:t>
            </a:r>
            <a:br>
              <a:rPr lang="en-GB" sz="2000" b="1" cap="all" dirty="0"/>
            </a:br>
            <a:br>
              <a:rPr lang="en-GB" sz="2000" b="1" cap="all" dirty="0"/>
            </a:br>
            <a:r>
              <a:rPr lang="en-GB" sz="2000" dirty="0"/>
              <a:t>Copenhagen is </a:t>
            </a:r>
            <a:r>
              <a:rPr lang="en-GB" sz="2000" b="1" dirty="0"/>
              <a:t>often ranked as</a:t>
            </a:r>
            <a:r>
              <a:rPr lang="en-GB" sz="2000" dirty="0"/>
              <a:t> one of the greenest cities on the planet. Why? </a:t>
            </a:r>
            <a:br>
              <a:rPr lang="en-GB" sz="2000" dirty="0"/>
            </a:br>
            <a:r>
              <a:rPr lang="en-GB" sz="2000" dirty="0"/>
              <a:t>For starters, in 2009 the city set a goal to become the world’s </a:t>
            </a:r>
            <a:r>
              <a:rPr lang="en-GB" sz="2000" b="1" dirty="0"/>
              <a:t>first carbon neutral capital by 2025. </a:t>
            </a:r>
            <a:r>
              <a:rPr lang="en-GB" sz="2000" dirty="0"/>
              <a:t> Copenhagen has focused on </a:t>
            </a:r>
            <a:r>
              <a:rPr lang="en-GB" sz="2000" dirty="0">
                <a:solidFill>
                  <a:srgbClr val="C00000"/>
                </a:solidFill>
              </a:rPr>
              <a:t>reducing energy consumption</a:t>
            </a:r>
            <a:r>
              <a:rPr lang="en-GB" sz="2000" dirty="0"/>
              <a:t> in a variety of ways, including using an energy-efficient district heating system that connects to nearly every household and innovative cooling systems that save around 70 percent of the energy compared to traditional air conditioning.</a:t>
            </a:r>
            <a:br>
              <a:rPr lang="en-GB" sz="2000" dirty="0"/>
            </a:br>
            <a:r>
              <a:rPr lang="en-GB" sz="2000" dirty="0"/>
              <a:t>Copenhagen has also focused on </a:t>
            </a:r>
            <a:r>
              <a:rPr lang="en-GB" sz="2000" dirty="0">
                <a:solidFill>
                  <a:srgbClr val="C00000"/>
                </a:solidFill>
              </a:rPr>
              <a:t>reducing emissions and improving the health</a:t>
            </a:r>
            <a:r>
              <a:rPr lang="en-GB" sz="2000" dirty="0"/>
              <a:t> of its residents by improving mobility, integrating transport, and building what’s known as a </a:t>
            </a:r>
            <a:r>
              <a:rPr lang="en-GB" sz="2000" b="1" dirty="0"/>
              <a:t>super cycle highways</a:t>
            </a:r>
            <a:r>
              <a:rPr lang="en-GB" sz="2000" dirty="0"/>
              <a:t>. </a:t>
            </a:r>
            <a:r>
              <a:rPr lang="en-GB" sz="2000" dirty="0">
                <a:solidFill>
                  <a:srgbClr val="C00000"/>
                </a:solidFill>
              </a:rPr>
              <a:t>Super cycle highways </a:t>
            </a:r>
            <a:r>
              <a:rPr lang="en-GB" sz="2000" dirty="0"/>
              <a:t>and other </a:t>
            </a:r>
            <a:r>
              <a:rPr lang="en-GB" sz="2000" dirty="0">
                <a:solidFill>
                  <a:srgbClr val="C00000"/>
                </a:solidFill>
              </a:rPr>
              <a:t>bike lanes </a:t>
            </a:r>
            <a:r>
              <a:rPr lang="en-GB" sz="2000" dirty="0"/>
              <a:t>around the city have led to 45 percent of the city’s residents commuting by bike every day.</a:t>
            </a:r>
            <a:br>
              <a:rPr lang="en-GB" sz="2000" dirty="0"/>
            </a:br>
            <a:endParaRPr lang="en-US" sz="2000" dirty="0"/>
          </a:p>
        </p:txBody>
      </p:sp>
      <p:pic>
        <p:nvPicPr>
          <p:cNvPr id="10242" name="Picture 2" descr="An Eco Travel Guide to the World's Most Sustainable City: Copenhagen —  Ola'pi Creative">
            <a:extLst>
              <a:ext uri="{FF2B5EF4-FFF2-40B4-BE49-F238E27FC236}">
                <a16:creationId xmlns:a16="http://schemas.microsoft.com/office/drawing/2014/main" id="{AC3221BF-10BF-4E48-8C67-46BFC898E8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00025"/>
            <a:ext cx="5948363" cy="6386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5361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2" descr="Hallmarks of a sustainable city - Sustainable Cities">
            <a:extLst>
              <a:ext uri="{FF2B5EF4-FFF2-40B4-BE49-F238E27FC236}">
                <a16:creationId xmlns:a16="http://schemas.microsoft.com/office/drawing/2014/main" id="{F5EEEF89-7908-4B43-8C13-85AD748C8F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8" r="487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97A84801-6652-E44F-A0F0-D210E2629A35}"/>
              </a:ext>
            </a:extLst>
          </p:cNvPr>
          <p:cNvSpPr>
            <a:spLocks noGrp="1"/>
          </p:cNvSpPr>
          <p:nvPr>
            <p:ph type="ctrTitle"/>
          </p:nvPr>
        </p:nvSpPr>
        <p:spPr>
          <a:xfrm>
            <a:off x="8022021" y="3231930"/>
            <a:ext cx="3852041" cy="468529"/>
          </a:xfrm>
        </p:spPr>
        <p:txBody>
          <a:bodyPr>
            <a:normAutofit fontScale="90000"/>
          </a:bodyPr>
          <a:lstStyle/>
          <a:p>
            <a:r>
              <a:rPr lang="en-US" sz="4000" dirty="0"/>
              <a:t>Sustainable Cities</a:t>
            </a:r>
          </a:p>
        </p:txBody>
      </p:sp>
      <p:sp>
        <p:nvSpPr>
          <p:cNvPr id="3" name="Subtitle 2">
            <a:extLst>
              <a:ext uri="{FF2B5EF4-FFF2-40B4-BE49-F238E27FC236}">
                <a16:creationId xmlns:a16="http://schemas.microsoft.com/office/drawing/2014/main" id="{740F8A71-9E2B-FC4B-9D4D-165F7F1A4308}"/>
              </a:ext>
            </a:extLst>
          </p:cNvPr>
          <p:cNvSpPr>
            <a:spLocks noGrp="1"/>
          </p:cNvSpPr>
          <p:nvPr>
            <p:ph type="subTitle" idx="1"/>
          </p:nvPr>
        </p:nvSpPr>
        <p:spPr>
          <a:xfrm>
            <a:off x="7861738" y="4341181"/>
            <a:ext cx="4330262" cy="1876097"/>
          </a:xfrm>
        </p:spPr>
        <p:txBody>
          <a:bodyPr>
            <a:noAutofit/>
          </a:bodyPr>
          <a:lstStyle/>
          <a:p>
            <a:r>
              <a:rPr lang="en-US" sz="2800" b="1" dirty="0"/>
              <a:t>Explore sustainable cities.</a:t>
            </a:r>
          </a:p>
          <a:p>
            <a:endParaRPr lang="en-US" sz="2800" dirty="0"/>
          </a:p>
          <a:p>
            <a:r>
              <a:rPr lang="en-US" sz="2800" dirty="0"/>
              <a:t>LO. I can understand populations living in urban environments</a:t>
            </a:r>
          </a:p>
        </p:txBody>
      </p:sp>
      <p:cxnSp>
        <p:nvCxnSpPr>
          <p:cNvPr id="14" name="Straight Connector 13">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880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E0EDAC3-575E-BF4F-A6AF-262AD3F2066E}"/>
              </a:ext>
            </a:extLst>
          </p:cNvPr>
          <p:cNvSpPr/>
          <p:nvPr/>
        </p:nvSpPr>
        <p:spPr>
          <a:xfrm>
            <a:off x="6095998" y="0"/>
            <a:ext cx="5948363" cy="6740307"/>
          </a:xfrm>
          <a:prstGeom prst="rect">
            <a:avLst/>
          </a:prstGeom>
        </p:spPr>
        <p:txBody>
          <a:bodyPr wrap="square">
            <a:spAutoFit/>
          </a:bodyPr>
          <a:lstStyle/>
          <a:p>
            <a:pPr algn="ctr" fontAlgn="base"/>
            <a:r>
              <a:rPr lang="en-GB" sz="2400" b="1" i="0" u="none" strike="noStrike" cap="all" dirty="0">
                <a:effectLst/>
                <a:latin typeface="inherit"/>
              </a:rPr>
              <a:t>SAN FRANCISCO, CALIFORNIA</a:t>
            </a:r>
            <a:br>
              <a:rPr lang="en-GB" sz="2400" b="1" i="0" u="none" strike="noStrike" cap="all" dirty="0">
                <a:effectLst/>
                <a:latin typeface="TradeGothicBold20"/>
              </a:rPr>
            </a:br>
            <a:endParaRPr lang="en-GB" sz="2400" b="1" i="0" u="none" strike="noStrike" cap="all" dirty="0">
              <a:effectLst/>
              <a:latin typeface="TradeGothicBold20"/>
            </a:endParaRPr>
          </a:p>
          <a:p>
            <a:pPr algn="ctr" fontAlgn="base"/>
            <a:r>
              <a:rPr lang="en-GB" sz="2400" b="0" i="0" u="none" strike="noStrike" dirty="0">
                <a:effectLst/>
                <a:latin typeface="Merriweather"/>
              </a:rPr>
              <a:t>It’s no secret that San Francisco and the surrounding Bay Area are a serious tech-hub and home to some of the most innovative companies in the world, including Salesforce, Airbnb, Uber, and Twitter. Innovations in technologies to </a:t>
            </a:r>
            <a:r>
              <a:rPr lang="en-GB" sz="2400" b="1" i="0" u="none" strike="noStrike" dirty="0">
                <a:solidFill>
                  <a:srgbClr val="C00000"/>
                </a:solidFill>
                <a:effectLst/>
                <a:latin typeface="Merriweather"/>
              </a:rPr>
              <a:t>improve energy efficiency in buildings and enhance its transportation system</a:t>
            </a:r>
            <a:r>
              <a:rPr lang="en-GB" sz="2400" b="0" i="0" u="none" strike="noStrike" dirty="0">
                <a:solidFill>
                  <a:srgbClr val="C00000"/>
                </a:solidFill>
                <a:effectLst/>
                <a:latin typeface="Merriweather"/>
              </a:rPr>
              <a:t> </a:t>
            </a:r>
            <a:r>
              <a:rPr lang="en-GB" sz="2400" b="0" i="0" u="none" strike="noStrike" dirty="0">
                <a:effectLst/>
                <a:latin typeface="Merriweather"/>
              </a:rPr>
              <a:t>make San Francisco a leader in sustainability and </a:t>
            </a:r>
            <a:r>
              <a:rPr lang="en-GB" sz="2400" b="0" i="0" u="none" strike="noStrike" dirty="0">
                <a:solidFill>
                  <a:srgbClr val="C00000"/>
                </a:solidFill>
                <a:effectLst/>
                <a:latin typeface="Merriweather"/>
              </a:rPr>
              <a:t>clean energy</a:t>
            </a:r>
            <a:r>
              <a:rPr lang="en-GB" sz="2400" b="0" i="0" u="none" strike="noStrike" dirty="0">
                <a:effectLst/>
                <a:latin typeface="Merriweather"/>
              </a:rPr>
              <a:t>. </a:t>
            </a:r>
            <a:r>
              <a:rPr lang="en-GB" sz="2400" dirty="0">
                <a:latin typeface="Merriweather"/>
              </a:rPr>
              <a:t>I</a:t>
            </a:r>
            <a:r>
              <a:rPr lang="en-GB" sz="2400" b="0" i="0" u="none" strike="noStrike" dirty="0">
                <a:effectLst/>
                <a:latin typeface="Merriweather"/>
              </a:rPr>
              <a:t>t’s not uncommon to see </a:t>
            </a:r>
            <a:r>
              <a:rPr lang="en-GB" sz="2400" b="0" i="0" u="none" strike="noStrike" dirty="0">
                <a:solidFill>
                  <a:srgbClr val="C00000"/>
                </a:solidFill>
                <a:effectLst/>
                <a:latin typeface="Merriweather"/>
              </a:rPr>
              <a:t>hybrid-electric buses </a:t>
            </a:r>
            <a:r>
              <a:rPr lang="en-GB" sz="2400" b="0" i="0" u="none" strike="noStrike" dirty="0">
                <a:effectLst/>
                <a:latin typeface="Merriweather"/>
              </a:rPr>
              <a:t>driving down the city’s streets.</a:t>
            </a:r>
          </a:p>
          <a:p>
            <a:pPr algn="ctr" fontAlgn="base"/>
            <a:r>
              <a:rPr lang="en-GB" sz="2400" b="0" i="0" u="none" strike="noStrike" dirty="0">
                <a:effectLst/>
                <a:latin typeface="Merriweather"/>
              </a:rPr>
              <a:t>The Bay Area has also </a:t>
            </a:r>
            <a:r>
              <a:rPr lang="en-GB" sz="2400" b="0" i="0" u="none" strike="noStrike" dirty="0">
                <a:solidFill>
                  <a:srgbClr val="C00000"/>
                </a:solidFill>
                <a:effectLst/>
                <a:latin typeface="Merriweather"/>
              </a:rPr>
              <a:t>cut its water consumption</a:t>
            </a:r>
            <a:r>
              <a:rPr lang="en-GB" sz="2400" b="0" i="0" u="none" strike="noStrike" dirty="0">
                <a:effectLst/>
                <a:latin typeface="Merriweather"/>
              </a:rPr>
              <a:t> drastically in recent years. As California has battled serious droughts, San Franciscans have reduced their water consumption.</a:t>
            </a:r>
          </a:p>
        </p:txBody>
      </p:sp>
      <p:pic>
        <p:nvPicPr>
          <p:cNvPr id="11266" name="Picture 2" descr="Portland and San Francisco Prove Cities Can Be Sustainable">
            <a:extLst>
              <a:ext uri="{FF2B5EF4-FFF2-40B4-BE49-F238E27FC236}">
                <a16:creationId xmlns:a16="http://schemas.microsoft.com/office/drawing/2014/main" id="{F03EFEF6-7CB7-CF48-A593-2B6A7FD6B0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8" y="348347"/>
            <a:ext cx="5948362" cy="6043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25274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90B2ED-72E7-884B-8000-667B0D4F2CDC}"/>
              </a:ext>
            </a:extLst>
          </p:cNvPr>
          <p:cNvSpPr/>
          <p:nvPr/>
        </p:nvSpPr>
        <p:spPr>
          <a:xfrm>
            <a:off x="0" y="0"/>
            <a:ext cx="7229475" cy="6740307"/>
          </a:xfrm>
          <a:prstGeom prst="rect">
            <a:avLst/>
          </a:prstGeom>
        </p:spPr>
        <p:txBody>
          <a:bodyPr wrap="square">
            <a:spAutoFit/>
          </a:bodyPr>
          <a:lstStyle/>
          <a:p>
            <a:pPr algn="ctr" fontAlgn="base"/>
            <a:r>
              <a:rPr lang="en-GB" sz="2400" b="1" i="0" u="none" strike="noStrike" cap="all" dirty="0">
                <a:effectLst/>
                <a:latin typeface="inherit"/>
              </a:rPr>
              <a:t>SINGAPORE</a:t>
            </a:r>
            <a:br>
              <a:rPr lang="en-GB" sz="2400" b="1" i="0" u="none" strike="noStrike" cap="all" dirty="0">
                <a:effectLst/>
                <a:latin typeface="TradeGothicBold20"/>
              </a:rPr>
            </a:br>
            <a:endParaRPr lang="en-GB" sz="2400" b="1" i="0" u="none" strike="noStrike" cap="all" dirty="0">
              <a:effectLst/>
              <a:latin typeface="TradeGothicBold20"/>
            </a:endParaRPr>
          </a:p>
          <a:p>
            <a:pPr algn="ctr" fontAlgn="base"/>
            <a:r>
              <a:rPr lang="en-GB" sz="2400" b="0" i="0" u="none" strike="noStrike" dirty="0">
                <a:effectLst/>
                <a:latin typeface="Merriweather"/>
              </a:rPr>
              <a:t>With a population of more than five million people, Singapore is one of the most forward-thinking green cities in Asia. The city-state has </a:t>
            </a:r>
            <a:r>
              <a:rPr lang="en-GB" sz="2400" b="0" i="0" u="none" strike="noStrike" dirty="0">
                <a:solidFill>
                  <a:srgbClr val="C00000"/>
                </a:solidFill>
                <a:effectLst/>
                <a:latin typeface="Merriweather"/>
              </a:rPr>
              <a:t>developed a Sustainable Development Blueprint</a:t>
            </a:r>
            <a:r>
              <a:rPr lang="en-GB" sz="2400" b="0" i="0" u="none" strike="noStrike" dirty="0">
                <a:effectLst/>
                <a:latin typeface="Merriweather"/>
              </a:rPr>
              <a:t>, which </a:t>
            </a:r>
            <a:r>
              <a:rPr lang="en-GB" sz="2400" b="1" i="0" u="none" strike="noStrike" dirty="0">
                <a:effectLst/>
                <a:latin typeface="Merriweather"/>
              </a:rPr>
              <a:t>outlines sustainability goals</a:t>
            </a:r>
            <a:r>
              <a:rPr lang="en-GB" sz="2400" b="0" i="0" u="none" strike="noStrike" dirty="0">
                <a:effectLst/>
                <a:latin typeface="Merriweather"/>
              </a:rPr>
              <a:t> leading up to 2030. The targets include </a:t>
            </a:r>
            <a:r>
              <a:rPr lang="en-GB" sz="2400" b="0" i="0" u="none" strike="noStrike" dirty="0">
                <a:solidFill>
                  <a:srgbClr val="C00000"/>
                </a:solidFill>
                <a:effectLst/>
                <a:latin typeface="Merriweather"/>
              </a:rPr>
              <a:t>improving energy efficiency</a:t>
            </a:r>
            <a:r>
              <a:rPr lang="en-GB" sz="2400" b="0" i="0" u="none" strike="noStrike" dirty="0">
                <a:effectLst/>
                <a:latin typeface="Merriweather"/>
              </a:rPr>
              <a:t> by 35 percent, ensuring </a:t>
            </a:r>
            <a:r>
              <a:rPr lang="en-GB" sz="2400" b="0" i="0" u="none" strike="noStrike" dirty="0">
                <a:solidFill>
                  <a:srgbClr val="C00000"/>
                </a:solidFill>
                <a:effectLst/>
                <a:latin typeface="Merriweather"/>
              </a:rPr>
              <a:t>80 percent of its buildings are certified green</a:t>
            </a:r>
            <a:r>
              <a:rPr lang="en-GB" sz="2400" b="0" i="0" u="none" strike="noStrike" dirty="0">
                <a:effectLst/>
                <a:latin typeface="Merriweather"/>
              </a:rPr>
              <a:t>, and having </a:t>
            </a:r>
            <a:r>
              <a:rPr lang="en-GB" sz="2400" b="0" i="0" u="none" strike="noStrike" dirty="0">
                <a:solidFill>
                  <a:srgbClr val="C00000"/>
                </a:solidFill>
                <a:effectLst/>
                <a:latin typeface="Merriweather"/>
              </a:rPr>
              <a:t>80 percent of households be within a 10-minute walk to a train station</a:t>
            </a:r>
            <a:r>
              <a:rPr lang="en-GB" sz="2400" b="0" i="0" u="none" strike="noStrike" dirty="0">
                <a:effectLst/>
                <a:latin typeface="Merriweather"/>
              </a:rPr>
              <a:t>.</a:t>
            </a:r>
          </a:p>
          <a:p>
            <a:pPr algn="ctr" fontAlgn="base"/>
            <a:r>
              <a:rPr lang="en-GB" sz="2400" b="0" i="0" u="none" strike="noStrike" dirty="0">
                <a:effectLst/>
                <a:latin typeface="Merriweather"/>
              </a:rPr>
              <a:t>Singapore has also improved its sustainability by making drastic </a:t>
            </a:r>
            <a:r>
              <a:rPr lang="en-GB" sz="2400" b="0" i="0" u="none" strike="noStrike" dirty="0">
                <a:solidFill>
                  <a:srgbClr val="C00000"/>
                </a:solidFill>
                <a:effectLst/>
                <a:latin typeface="Merriweather"/>
              </a:rPr>
              <a:t>changes in transportation</a:t>
            </a:r>
            <a:r>
              <a:rPr lang="en-GB" sz="2400" b="0" i="0" u="none" strike="noStrike" dirty="0">
                <a:effectLst/>
                <a:latin typeface="Merriweather"/>
              </a:rPr>
              <a:t>. The city-state </a:t>
            </a:r>
            <a:r>
              <a:rPr lang="en-GB" sz="2400" b="1" i="0" u="none" strike="noStrike" dirty="0">
                <a:solidFill>
                  <a:srgbClr val="C00000"/>
                </a:solidFill>
                <a:effectLst/>
                <a:latin typeface="Merriweather"/>
              </a:rPr>
              <a:t>limits car ownership among its residents</a:t>
            </a:r>
            <a:r>
              <a:rPr lang="en-GB" sz="2400" b="0" i="0" u="none" strike="noStrike" dirty="0">
                <a:solidFill>
                  <a:srgbClr val="C00000"/>
                </a:solidFill>
                <a:effectLst/>
                <a:latin typeface="Merriweather"/>
              </a:rPr>
              <a:t> </a:t>
            </a:r>
            <a:r>
              <a:rPr lang="en-GB" sz="2400" b="0" i="0" u="none" strike="noStrike" dirty="0">
                <a:effectLst/>
                <a:latin typeface="Merriweather"/>
              </a:rPr>
              <a:t>and has built effective public transportation systems, which has helped reduce pollution and crowding on streets and highways. </a:t>
            </a:r>
            <a:r>
              <a:rPr lang="en-GB" sz="2400" b="0" i="0" u="none" strike="noStrike" dirty="0">
                <a:solidFill>
                  <a:srgbClr val="C00000"/>
                </a:solidFill>
                <a:effectLst/>
                <a:latin typeface="Merriweather"/>
              </a:rPr>
              <a:t>Singapore’s public transit system helps residents navigate the city, along with biking and walking</a:t>
            </a:r>
            <a:r>
              <a:rPr lang="en-GB" sz="2400" b="0" i="0" u="none" strike="noStrike" dirty="0">
                <a:effectLst/>
                <a:latin typeface="Merriweather"/>
              </a:rPr>
              <a:t>.</a:t>
            </a:r>
          </a:p>
        </p:txBody>
      </p:sp>
      <p:pic>
        <p:nvPicPr>
          <p:cNvPr id="12290" name="Picture 2" descr="Singapore Aims to be the World's Greenest City">
            <a:extLst>
              <a:ext uri="{FF2B5EF4-FFF2-40B4-BE49-F238E27FC236}">
                <a16:creationId xmlns:a16="http://schemas.microsoft.com/office/drawing/2014/main" id="{62449E64-9CF1-1E4D-9EB2-E19C3922E7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9489" y="0"/>
            <a:ext cx="486251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5277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7DC1E-7BBC-9547-B897-6E6422105562}"/>
              </a:ext>
            </a:extLst>
          </p:cNvPr>
          <p:cNvSpPr>
            <a:spLocks noGrp="1"/>
          </p:cNvSpPr>
          <p:nvPr>
            <p:ph type="title"/>
          </p:nvPr>
        </p:nvSpPr>
        <p:spPr>
          <a:xfrm>
            <a:off x="8570118" y="265113"/>
            <a:ext cx="2752725" cy="1325563"/>
          </a:xfrm>
        </p:spPr>
        <p:txBody>
          <a:bodyPr/>
          <a:lstStyle/>
          <a:p>
            <a:pPr algn="ctr"/>
            <a:r>
              <a:rPr lang="en-US" dirty="0"/>
              <a:t>Plenary questions…</a:t>
            </a:r>
          </a:p>
        </p:txBody>
      </p:sp>
      <p:sp>
        <p:nvSpPr>
          <p:cNvPr id="3" name="Content Placeholder 2">
            <a:extLst>
              <a:ext uri="{FF2B5EF4-FFF2-40B4-BE49-F238E27FC236}">
                <a16:creationId xmlns:a16="http://schemas.microsoft.com/office/drawing/2014/main" id="{CC044BAD-B866-A541-AAAA-20BF186AF056}"/>
              </a:ext>
            </a:extLst>
          </p:cNvPr>
          <p:cNvSpPr>
            <a:spLocks noGrp="1"/>
          </p:cNvSpPr>
          <p:nvPr>
            <p:ph idx="1"/>
          </p:nvPr>
        </p:nvSpPr>
        <p:spPr>
          <a:xfrm>
            <a:off x="8015288" y="2200275"/>
            <a:ext cx="3862387" cy="3871912"/>
          </a:xfrm>
        </p:spPr>
        <p:txBody>
          <a:bodyPr>
            <a:normAutofit/>
          </a:bodyPr>
          <a:lstStyle/>
          <a:p>
            <a:pPr marL="0" indent="0" algn="ctr">
              <a:buNone/>
            </a:pPr>
            <a:r>
              <a:rPr lang="en-US" dirty="0"/>
              <a:t>How is where you are designing different to where you live now?</a:t>
            </a:r>
          </a:p>
          <a:p>
            <a:pPr marL="0" indent="0" algn="ctr">
              <a:buNone/>
            </a:pPr>
            <a:r>
              <a:rPr lang="en-US" dirty="0"/>
              <a:t>What would you like to see in future cities? Why?</a:t>
            </a:r>
          </a:p>
        </p:txBody>
      </p:sp>
      <p:pic>
        <p:nvPicPr>
          <p:cNvPr id="13314" name="Picture 2" descr="Rod Hunt / Illustration and Illustrated Maps - Map Illustrator, Isometric  Illustrations, Cityscapes, Infographics &amp; Animation - Megacity 2050: Future  Green City Illustration">
            <a:extLst>
              <a:ext uri="{FF2B5EF4-FFF2-40B4-BE49-F238E27FC236}">
                <a16:creationId xmlns:a16="http://schemas.microsoft.com/office/drawing/2014/main" id="{24F938C7-8313-4346-96E2-48C94C3FA8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772953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240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7" name="Picture 3" descr="Educating Students on the Psychology of Sustainability – Association for  Psychological Science – APS">
            <a:extLst>
              <a:ext uri="{FF2B5EF4-FFF2-40B4-BE49-F238E27FC236}">
                <a16:creationId xmlns:a16="http://schemas.microsoft.com/office/drawing/2014/main" id="{75CA366F-920F-A846-9595-6C5D44F6CC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33347" y="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B69B4FC-270D-4C49-8673-0864E7CEB235}"/>
              </a:ext>
            </a:extLst>
          </p:cNvPr>
          <p:cNvSpPr txBox="1"/>
          <p:nvPr/>
        </p:nvSpPr>
        <p:spPr>
          <a:xfrm>
            <a:off x="523875" y="5317240"/>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dirty="0">
                <a:solidFill>
                  <a:schemeClr val="tx1">
                    <a:lumMod val="85000"/>
                    <a:lumOff val="15000"/>
                  </a:schemeClr>
                </a:solidFill>
                <a:latin typeface="+mj-lt"/>
                <a:ea typeface="+mj-ea"/>
                <a:cs typeface="+mj-cs"/>
              </a:rPr>
              <a:t>Sustainable Cities – What does the word sustainable mean?</a:t>
            </a:r>
          </a:p>
        </p:txBody>
      </p:sp>
      <p:cxnSp>
        <p:nvCxnSpPr>
          <p:cNvPr id="74" name="Straight Connector 7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8213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CD538-A65E-7F44-875F-954AB94B4D29}"/>
              </a:ext>
            </a:extLst>
          </p:cNvPr>
          <p:cNvSpPr>
            <a:spLocks noGrp="1"/>
          </p:cNvSpPr>
          <p:nvPr>
            <p:ph type="title"/>
          </p:nvPr>
        </p:nvSpPr>
        <p:spPr>
          <a:xfrm>
            <a:off x="838200" y="365125"/>
            <a:ext cx="10515600" cy="1120775"/>
          </a:xfrm>
        </p:spPr>
        <p:txBody>
          <a:bodyPr/>
          <a:lstStyle/>
          <a:p>
            <a:pPr algn="ctr"/>
            <a:r>
              <a:rPr lang="en-US" dirty="0"/>
              <a:t>Is this city sustainable? </a:t>
            </a:r>
          </a:p>
        </p:txBody>
      </p:sp>
      <p:sp>
        <p:nvSpPr>
          <p:cNvPr id="3" name="Content Placeholder 2">
            <a:extLst>
              <a:ext uri="{FF2B5EF4-FFF2-40B4-BE49-F238E27FC236}">
                <a16:creationId xmlns:a16="http://schemas.microsoft.com/office/drawing/2014/main" id="{65D0C80D-A00F-9C4E-955C-76B20B2920C8}"/>
              </a:ext>
            </a:extLst>
          </p:cNvPr>
          <p:cNvSpPr>
            <a:spLocks noGrp="1"/>
          </p:cNvSpPr>
          <p:nvPr>
            <p:ph idx="1"/>
          </p:nvPr>
        </p:nvSpPr>
        <p:spPr>
          <a:xfrm>
            <a:off x="838200" y="4786313"/>
            <a:ext cx="10515600" cy="1390650"/>
          </a:xfrm>
        </p:spPr>
        <p:txBody>
          <a:bodyPr/>
          <a:lstStyle/>
          <a:p>
            <a:pPr marL="0" indent="0" algn="ctr">
              <a:buNone/>
            </a:pPr>
            <a:r>
              <a:rPr lang="en-US" dirty="0"/>
              <a:t>What do we understand by sustainable?</a:t>
            </a:r>
          </a:p>
        </p:txBody>
      </p:sp>
      <p:pic>
        <p:nvPicPr>
          <p:cNvPr id="8194" name="Picture 2" descr="Sustainable tech leading the charge against Earth's challenges">
            <a:extLst>
              <a:ext uri="{FF2B5EF4-FFF2-40B4-BE49-F238E27FC236}">
                <a16:creationId xmlns:a16="http://schemas.microsoft.com/office/drawing/2014/main" id="{101BBE28-F4CE-794F-AD61-9E1CBFDEFF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09711"/>
            <a:ext cx="12192000" cy="2828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6727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717B8-F932-4548-883A-B4903373B9AE}"/>
              </a:ext>
            </a:extLst>
          </p:cNvPr>
          <p:cNvSpPr>
            <a:spLocks noGrp="1"/>
          </p:cNvSpPr>
          <p:nvPr>
            <p:ph type="title"/>
          </p:nvPr>
        </p:nvSpPr>
        <p:spPr/>
        <p:txBody>
          <a:bodyPr>
            <a:normAutofit fontScale="90000"/>
          </a:bodyPr>
          <a:lstStyle/>
          <a:p>
            <a:pPr algn="ctr"/>
            <a:r>
              <a:rPr lang="en-GB" b="1" dirty="0"/>
              <a:t>Sustainability</a:t>
            </a:r>
            <a:r>
              <a:rPr lang="en-GB" dirty="0"/>
              <a:t> means that a process, resource or state can be maintained at a certain level for as long as is needed.</a:t>
            </a:r>
            <a:endParaRPr lang="en-US" dirty="0"/>
          </a:p>
        </p:txBody>
      </p:sp>
      <p:sp>
        <p:nvSpPr>
          <p:cNvPr id="3" name="Content Placeholder 2">
            <a:extLst>
              <a:ext uri="{FF2B5EF4-FFF2-40B4-BE49-F238E27FC236}">
                <a16:creationId xmlns:a16="http://schemas.microsoft.com/office/drawing/2014/main" id="{5D6782B0-57FB-964C-89CB-CE37A233A41B}"/>
              </a:ext>
            </a:extLst>
          </p:cNvPr>
          <p:cNvSpPr>
            <a:spLocks noGrp="1"/>
          </p:cNvSpPr>
          <p:nvPr>
            <p:ph idx="1"/>
          </p:nvPr>
        </p:nvSpPr>
        <p:spPr>
          <a:xfrm>
            <a:off x="838200" y="5667375"/>
            <a:ext cx="10515600" cy="1190625"/>
          </a:xfrm>
        </p:spPr>
        <p:txBody>
          <a:bodyPr/>
          <a:lstStyle/>
          <a:p>
            <a:pPr marL="0" indent="0" algn="ctr">
              <a:buNone/>
            </a:pPr>
            <a:r>
              <a:rPr lang="en-US" sz="3600" dirty="0"/>
              <a:t>What does that mean for our cities</a:t>
            </a:r>
            <a:r>
              <a:rPr lang="en-US" dirty="0"/>
              <a:t>?</a:t>
            </a:r>
          </a:p>
          <a:p>
            <a:endParaRPr lang="en-US" dirty="0"/>
          </a:p>
        </p:txBody>
      </p:sp>
      <p:pic>
        <p:nvPicPr>
          <p:cNvPr id="9218" name="Picture 2" descr="Science for Sustainable Cities - Scientific American">
            <a:extLst>
              <a:ext uri="{FF2B5EF4-FFF2-40B4-BE49-F238E27FC236}">
                <a16:creationId xmlns:a16="http://schemas.microsoft.com/office/drawing/2014/main" id="{50077699-DE7B-A543-A19A-AE35B9DFD4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00263"/>
            <a:ext cx="12192000" cy="3263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638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9F3E9-D911-BC48-B7AD-4B99A9A9725E}"/>
              </a:ext>
            </a:extLst>
          </p:cNvPr>
          <p:cNvSpPr>
            <a:spLocks noGrp="1"/>
          </p:cNvSpPr>
          <p:nvPr>
            <p:ph type="title"/>
          </p:nvPr>
        </p:nvSpPr>
        <p:spPr>
          <a:xfrm>
            <a:off x="0" y="580278"/>
            <a:ext cx="12192000" cy="1325563"/>
          </a:xfrm>
        </p:spPr>
        <p:txBody>
          <a:bodyPr>
            <a:normAutofit fontScale="90000"/>
          </a:bodyPr>
          <a:lstStyle/>
          <a:p>
            <a:pPr algn="ctr"/>
            <a:r>
              <a:rPr lang="en-US" altLang="en-US" dirty="0">
                <a:latin typeface="Calibri" panose="020F0502020204030204" pitchFamily="34" charset="0"/>
                <a:ea typeface="MS Mincho" panose="02020609040205080304" pitchFamily="49" charset="-128"/>
                <a:cs typeface="Cambria" panose="02040503050406030204" pitchFamily="18" charset="0"/>
              </a:rPr>
              <a:t>What were some of the issues facing cities of the future and the increasing population?</a:t>
            </a:r>
            <a:r>
              <a:rPr lang="en-US" altLang="en-US" u="sng" dirty="0">
                <a:solidFill>
                  <a:srgbClr val="008080"/>
                </a:solidFill>
                <a:latin typeface="Calibri" panose="020F0502020204030204" pitchFamily="34" charset="0"/>
                <a:ea typeface="MS Mincho" panose="02020609040205080304" pitchFamily="49" charset="-128"/>
                <a:cs typeface="Cambria" panose="02040503050406030204" pitchFamily="18" charset="0"/>
              </a:rPr>
              <a:t> </a:t>
            </a:r>
            <a:br>
              <a:rPr lang="en-US" altLang="en-US" dirty="0"/>
            </a:br>
            <a:endParaRPr lang="en-US" dirty="0"/>
          </a:p>
        </p:txBody>
      </p:sp>
      <p:pic>
        <p:nvPicPr>
          <p:cNvPr id="2050" name="Picture 2" descr="Sustainable Science | Lab Manager">
            <a:extLst>
              <a:ext uri="{FF2B5EF4-FFF2-40B4-BE49-F238E27FC236}">
                <a16:creationId xmlns:a16="http://schemas.microsoft.com/office/drawing/2014/main" id="{0EA8C6A9-FB1C-3545-AFBA-A3959C0423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0" y="1905841"/>
            <a:ext cx="8128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16019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D7ED33-9C60-3C4D-8C81-0C007ADAFB2D}"/>
              </a:ext>
            </a:extLst>
          </p:cNvPr>
          <p:cNvSpPr>
            <a:spLocks noGrp="1"/>
          </p:cNvSpPr>
          <p:nvPr>
            <p:ph idx="1"/>
          </p:nvPr>
        </p:nvSpPr>
        <p:spPr>
          <a:xfrm>
            <a:off x="6915149" y="433388"/>
            <a:ext cx="4410075" cy="5638800"/>
          </a:xfrm>
        </p:spPr>
        <p:txBody>
          <a:bodyPr>
            <a:normAutofit/>
          </a:bodyPr>
          <a:lstStyle/>
          <a:p>
            <a:pPr marL="0" indent="0" algn="ctr">
              <a:buNone/>
            </a:pPr>
            <a:r>
              <a:rPr lang="en-GB" dirty="0"/>
              <a:t>For centuries, cities have been at the heart of the arts and culture, thriving businesses, and innovative ideas. Over </a:t>
            </a:r>
            <a:r>
              <a:rPr lang="en-GB" b="1" dirty="0"/>
              <a:t>ninety percent of urban areas</a:t>
            </a:r>
            <a:r>
              <a:rPr lang="en-GB" dirty="0"/>
              <a:t> are coastal, which means that most cities on the planet are extremely vulnerable to the effects of the climate crisis as sea levels rise, polar ice melts, and powerful storms sweep across these regions.</a:t>
            </a:r>
            <a:endParaRPr lang="en-US" dirty="0"/>
          </a:p>
        </p:txBody>
      </p:sp>
      <p:pic>
        <p:nvPicPr>
          <p:cNvPr id="1028" name="Picture 4" descr="16,872 Tornado Photos - Free &amp; Royalty-Free Stock Photos from Dreamstime">
            <a:extLst>
              <a:ext uri="{FF2B5EF4-FFF2-40B4-BE49-F238E27FC236}">
                <a16:creationId xmlns:a16="http://schemas.microsoft.com/office/drawing/2014/main" id="{AF256FE4-66C5-994F-BF61-2004CD7CFB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2" y="401432"/>
            <a:ext cx="6386511" cy="6055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865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0E16EF-4368-404B-963F-38DD976E61E9}"/>
              </a:ext>
            </a:extLst>
          </p:cNvPr>
          <p:cNvSpPr/>
          <p:nvPr/>
        </p:nvSpPr>
        <p:spPr>
          <a:xfrm>
            <a:off x="538067" y="321630"/>
            <a:ext cx="5314543" cy="3921758"/>
          </a:xfrm>
          <a:prstGeom prst="rect">
            <a:avLst/>
          </a:prstGeom>
        </p:spPr>
        <p:txBody>
          <a:bodyPr vert="horz" lIns="91440" tIns="45720" rIns="91440" bIns="45720" rtlCol="0" anchor="t">
            <a:noAutofit/>
          </a:bodyPr>
          <a:lstStyle/>
          <a:p>
            <a:pPr algn="ctr" fontAlgn="base">
              <a:lnSpc>
                <a:spcPct val="90000"/>
              </a:lnSpc>
              <a:spcAft>
                <a:spcPts val="600"/>
              </a:spcAft>
            </a:pPr>
            <a:r>
              <a:rPr lang="en-US" sz="3200" b="0" i="0" u="none" strike="noStrike" dirty="0">
                <a:effectLst/>
              </a:rPr>
              <a:t>The sheer number of people who live in cities now and who are expected to move into them in the coming years is startling. Around </a:t>
            </a:r>
            <a:r>
              <a:rPr lang="en-US" sz="3200" b="1" i="0" u="none" strike="noStrike" dirty="0">
                <a:effectLst/>
              </a:rPr>
              <a:t>two-thirds of the world’s population</a:t>
            </a:r>
            <a:r>
              <a:rPr lang="en-US" sz="3200" b="0" i="0" u="none" strike="noStrike" dirty="0">
                <a:effectLst/>
              </a:rPr>
              <a:t> is predicted to live in an urban area by 2050, which means there are also major financial implications when extreme weather like unexpected storms and flooding cause disruptions in businesses and governments.</a:t>
            </a:r>
          </a:p>
          <a:p>
            <a:pPr>
              <a:lnSpc>
                <a:spcPct val="90000"/>
              </a:lnSpc>
              <a:spcAft>
                <a:spcPts val="600"/>
              </a:spcAft>
            </a:pPr>
            <a:br>
              <a:rPr lang="en-US" sz="3200" dirty="0"/>
            </a:br>
            <a:endParaRPr lang="en-US" sz="3200" dirty="0"/>
          </a:p>
        </p:txBody>
      </p:sp>
      <p:sp>
        <p:nvSpPr>
          <p:cNvPr id="77" name="Freeform: Shape 76">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6" name="Picture 8" descr="2,635 Overpopulation Photos - Free &amp; Royalty-Free Stock Photos from  Dreamstime">
            <a:extLst>
              <a:ext uri="{FF2B5EF4-FFF2-40B4-BE49-F238E27FC236}">
                <a16:creationId xmlns:a16="http://schemas.microsoft.com/office/drawing/2014/main" id="{243383BA-4523-9046-983F-9526C32674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751" r="16210" b="-1"/>
          <a:stretch/>
        </p:blipFill>
        <p:spPr bwMode="auto">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sp>
        <p:nvSpPr>
          <p:cNvPr id="5" name="AutoShape 2" descr="33,620 Population Explosion Stock Photos, Pictures &amp; Royalty-Free Images -  iStock">
            <a:extLst>
              <a:ext uri="{FF2B5EF4-FFF2-40B4-BE49-F238E27FC236}">
                <a16:creationId xmlns:a16="http://schemas.microsoft.com/office/drawing/2014/main" id="{85A2DBAB-6D81-7346-BF72-A8F18A23C74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33,620 Population Explosion Stock Photos, Pictures &amp; Royalty-Free Images -  iStock">
            <a:extLst>
              <a:ext uri="{FF2B5EF4-FFF2-40B4-BE49-F238E27FC236}">
                <a16:creationId xmlns:a16="http://schemas.microsoft.com/office/drawing/2014/main" id="{89899285-6165-AB4A-8BE1-04F904A25D53}"/>
              </a:ext>
            </a:extLst>
          </p:cNvPr>
          <p:cNvSpPr>
            <a:spLocks noChangeAspect="1" noChangeArrowheads="1"/>
          </p:cNvSpPr>
          <p:nvPr/>
        </p:nvSpPr>
        <p:spPr bwMode="auto">
          <a:xfrm>
            <a:off x="6096000" y="3429000"/>
            <a:ext cx="3519488" cy="35194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80895960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477A-2307-384A-8E74-2BA9FFD39D87}"/>
              </a:ext>
            </a:extLst>
          </p:cNvPr>
          <p:cNvSpPr>
            <a:spLocks noGrp="1"/>
          </p:cNvSpPr>
          <p:nvPr>
            <p:ph type="title"/>
          </p:nvPr>
        </p:nvSpPr>
        <p:spPr/>
        <p:txBody>
          <a:bodyPr/>
          <a:lstStyle/>
          <a:p>
            <a:pPr algn="ctr"/>
            <a:r>
              <a:rPr lang="en-US" dirty="0"/>
              <a:t>Which city is this?</a:t>
            </a:r>
          </a:p>
        </p:txBody>
      </p:sp>
      <p:pic>
        <p:nvPicPr>
          <p:cNvPr id="4098" name="Picture 2" descr="Tokyo - Wikipedia">
            <a:extLst>
              <a:ext uri="{FF2B5EF4-FFF2-40B4-BE49-F238E27FC236}">
                <a16:creationId xmlns:a16="http://schemas.microsoft.com/office/drawing/2014/main" id="{502CB344-586D-0544-BE3D-00B9D399F08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12633" y="1825625"/>
            <a:ext cx="816673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4821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1055</Words>
  <Application>Microsoft Office PowerPoint</Application>
  <PresentationFormat>Widescreen</PresentationFormat>
  <Paragraphs>43</Paragraphs>
  <Slides>22</Slides>
  <Notes>0</Notes>
  <HiddenSlides>0</HiddenSlides>
  <MMClips>0</MMClips>
  <ScaleCrop>false</ScaleCrop>
  <HeadingPairs>
    <vt:vector size="4" baseType="variant">
      <vt:variant>
        <vt:lpstr>Theme</vt:lpstr>
      </vt:variant>
      <vt:variant>
        <vt:i4>2</vt:i4>
      </vt:variant>
      <vt:variant>
        <vt:lpstr>Slide Titles</vt:lpstr>
      </vt:variant>
      <vt:variant>
        <vt:i4>22</vt:i4>
      </vt:variant>
    </vt:vector>
  </HeadingPairs>
  <TitlesOfParts>
    <vt:vector size="24" baseType="lpstr">
      <vt:lpstr>Office Theme</vt:lpstr>
      <vt:lpstr>Office Theme</vt:lpstr>
      <vt:lpstr>https://www.youtube.com/watch?v=4BPU5mKipNo</vt:lpstr>
      <vt:lpstr>Sustainable Cities</vt:lpstr>
      <vt:lpstr>PowerPoint Presentation</vt:lpstr>
      <vt:lpstr>Is this city sustainable? </vt:lpstr>
      <vt:lpstr>Sustainability means that a process, resource or state can be maintained at a certain level for as long as is needed.</vt:lpstr>
      <vt:lpstr>What were some of the issues facing cities of the future and the increasing population?  </vt:lpstr>
      <vt:lpstr>PowerPoint Presentation</vt:lpstr>
      <vt:lpstr>PowerPoint Presentation</vt:lpstr>
      <vt:lpstr>Which city is this?</vt:lpstr>
      <vt:lpstr>Why did people first decide to settle there?  Look at maps to see what would have been attractive.</vt:lpstr>
      <vt:lpstr>Tokyo is a Mega-City…which means it has a population of over 10 million people. Tokyo has a population of 37.393 million residents. 13.5 million of these people live in the Greater Tokyo area.</vt:lpstr>
      <vt:lpstr>Tokyo is BIG; why live there now?</vt:lpstr>
      <vt:lpstr>Energy - Your aim:  To be the first city in world to use 100 per cent renewable energy.</vt:lpstr>
      <vt:lpstr>Food - Your aim:  To reduce your food miles. </vt:lpstr>
      <vt:lpstr>Nature - Your aim:  Bring nature back to the city</vt:lpstr>
      <vt:lpstr>Transport - Your aim:  Fewer cars and cleaner air </vt:lpstr>
      <vt:lpstr>Waste –  Your aim: Reduce, reuse and recycle </vt:lpstr>
      <vt:lpstr>We need solutions…</vt:lpstr>
      <vt:lpstr>COPENHAGEN, DENMARK  Copenhagen is often ranked as one of the greenest cities on the planet. Why?  For starters, in 2009 the city set a goal to become the world’s first carbon neutral capital by 2025.  Copenhagen has focused on reducing energy consumption in a variety of ways, including using an energy-efficient district heating system that connects to nearly every household and innovative cooling systems that save around 70 percent of the energy compared to traditional air conditioning. Copenhagen has also focused on reducing emissions and improving the health of its residents by improving mobility, integrating transport, and building what’s known as a super cycle highways. Super cycle highways and other bike lanes around the city have led to 45 percent of the city’s residents commuting by bike every day. </vt:lpstr>
      <vt:lpstr>PowerPoint Presentation</vt:lpstr>
      <vt:lpstr>PowerPoint Presentation</vt:lpstr>
      <vt:lpstr>Plenary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Sustainable Cities</dc:title>
  <dc:creator>nicolahiggin@googlemail.com</dc:creator>
  <cp:lastModifiedBy>nicolahiggin@googlemail.com</cp:lastModifiedBy>
  <cp:revision>14</cp:revision>
  <dcterms:created xsi:type="dcterms:W3CDTF">2020-11-24T13:12:24Z</dcterms:created>
  <dcterms:modified xsi:type="dcterms:W3CDTF">2022-03-07T08:38:48Z</dcterms:modified>
</cp:coreProperties>
</file>